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jpe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6925" y="570000"/>
            <a:ext cx="4475400" cy="40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разнообразия организмов и их роли в природе становится основой экологической грамотности.
</a:t>
            </a:r>
            <a:endParaRPr lang="en-US" sz="3800" dirty="0"/>
          </a:p>
        </p:txBody>
      </p:sp>
      <p:sp>
        <p:nvSpPr>
          <p:cNvPr id="4" name="Text 1"/>
          <p:cNvSpPr txBox="1"/>
          <p:nvPr/>
        </p:nvSpPr>
        <p:spPr>
          <a:xfrm>
            <a:off x="4700700" y="4631775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3219" y="0"/>
            <a:ext cx="486891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38775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организмов обеспечивает жизнедеятельность Земли. Изучая виды, мы понимаем их влияние на природу и учимся бережно относиться к окружающей среде.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38775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живого мира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— совокупность особей, способных давать плодовитое потомство и похожих друг на друга по признакам.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 и классификация организмов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строится от крупных групп (царств) до мелких (видов), включая типы, классы, семейства и так далее.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систематика учитывает не только внешние признаки, но и строение клеток, а также генетический материал.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подход помогает точнее понять родственные связи между организмами и их эволюционное развитие.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119192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простейшие безъядерные существа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— одноклеточные микроорганизмы без ядра, которые могут жить в самых разных условиях, разлагая вещества или вызывая болезни.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3507000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— важные разлагатели и симбионты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питаются органикой, участвуют в разложении и образуют связи с растениями, улучшая их питание и рост.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822075" y="2787577"/>
            <a:ext cx="21300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животные — сложные многоклеточные организмы
</a:t>
            </a:r>
            <a:pPr algn="ct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синтезируют органические вещества, а животные питаются ими или другими организмами, образуя сложные экосистемы.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царства живых организмов
</a:t>
            </a:r>
            <a:endParaRPr lang="en-US" sz="2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5370" y="1319944"/>
            <a:ext cx="180159" cy="20589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0451" y="1319944"/>
            <a:ext cx="205896" cy="20589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8945" y="3114566"/>
            <a:ext cx="213008" cy="18934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0451" y="3106289"/>
            <a:ext cx="205896" cy="20589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растений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  <p:sp>
        <p:nvSpPr>
          <p:cNvPr id="12" name="Text 2"/>
          <p:cNvSpPr txBox="1"/>
          <p:nvPr/>
        </p:nvSpPr>
        <p:spPr>
          <a:xfrm>
            <a:off x="740400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Дуб, берёза и сосна — примеры деревьев, которые достигают больших размеров и имеют мощную корневую систему.
</a:t>
            </a:r>
            <a:endParaRPr lang="en-US" sz="1423" dirty="0"/>
          </a:p>
        </p:txBody>
      </p:sp>
      <p:sp>
        <p:nvSpPr>
          <p:cNvPr id="13" name="Text 3"/>
          <p:cNvSpPr txBox="1"/>
          <p:nvPr/>
        </p:nvSpPr>
        <p:spPr>
          <a:xfrm>
            <a:off x="5078353" y="1319950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Травянистые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Ромашка и одуванчик — невысокие растения с мягкими стеблями и разнообразными листьями.
</a:t>
            </a:r>
            <a:endParaRPr lang="en-US" sz="1423" dirty="0"/>
          </a:p>
        </p:txBody>
      </p:sp>
      <p:sp>
        <p:nvSpPr>
          <p:cNvPr id="14" name="Text 4"/>
          <p:cNvSpPr txBox="1"/>
          <p:nvPr/>
        </p:nvSpPr>
        <p:spPr>
          <a:xfrm>
            <a:off x="740400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Роголистник и ряска обитают в пресной воде, приспособлены к плаванию и фотосинтезу под водой.
</a:t>
            </a:r>
            <a:endParaRPr lang="en-US" sz="1423" dirty="0"/>
          </a:p>
        </p:txBody>
      </p:sp>
      <p:sp>
        <p:nvSpPr>
          <p:cNvPr id="15" name="Text 5"/>
          <p:cNvSpPr txBox="1"/>
          <p:nvPr/>
        </p:nvSpPr>
        <p:spPr>
          <a:xfrm>
            <a:off x="5078353" y="3106295"/>
            <a:ext cx="3307645" cy="118558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Омела и повилика питаются за счёт других растений, внедряясь в их ткани и снижая их жизнеспособность.
</a:t>
            </a:r>
            <a:endParaRPr lang="en-US" sz="1423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71375" y="878965"/>
            <a:ext cx="3661200" cy="361472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9337" y="1391321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варьируются от мелких насекомых до крупных млекопитающих, занимая разнообразные экологические ниши с разным питанием и поведением.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5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Животные: формы и образ жизни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06750" y="3067970"/>
            <a:ext cx="3887400" cy="15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передвигаются различными способами — летают, бегают, плавают или ползают, что помогает им выживать в разных средах обитания.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образуют наибольшее количество известных видов, что подчёркивает их разнообразие и адаптивность.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количество видов животных отражает их способность занимать множество экологических ниш и видовое богатство.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исследования, 2024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видов в царствах живого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археи разлагают органику, восстанавливая питательные вещества для растений и поддерживая биохимические циклы.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микроорганизмов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микроорганизмы вызывают болезни, но многие важны для пищеварения у животных и способствуют здоровью экосистем.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живут повсюду: в почве, воде, воздухе и в организме, поддерживая жизненные процессы на разных уровнях.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987" y="1190625"/>
            <a:ext cx="3001726" cy="319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1875" y="1190625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разлагают мёртвые остатки, возвращая питательные вещества в почву, что поддерживает плодородие экосистем.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роли грибов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554925" y="2959550"/>
            <a:ext cx="5238600" cy="14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бывают съедобными и ядовитыми, а также могут образовывать микоризу — взаимовыгодные связи с корнями растений.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2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обитают на суше, варьируясь от лесов до пустынь, приспосабливаясь к климату и почве.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сред обитания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4765129" y="1598227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воздухе обитают насекомые и птицы, приспособленные к полёту и быстрому перемещению.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2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среды включают реки, озёра и океаны, где живут разнообразные организмы с уникальными адаптациями.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765129" y="3048302"/>
            <a:ext cx="4045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Экстремальные условия, такие как вулканы и ледники, заселяют специализированные микробы и растения с уникальными приспособлениями.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06750" y="2303074"/>
            <a:ext cx="4037700" cy="128850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8150" y="1366025"/>
            <a:ext cx="3752400" cy="316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разные приспособления видов, позволяющие им эффективно выживать в своих средах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развивается с учётом условий среды, адаптируя строение и поведение для выживания и размножения.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биологические исследования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7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приспособлений животных и растений к среде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5478" y="1587500"/>
            <a:ext cx="3247845" cy="2603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2350" y="15875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Пальмы обладают мощными длинными корнями, которые проникают глубоко под землю для добычи воды. Это позволяет им выживать в сухих, жарких условиях пустынь и полупустынь.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растений к засушливому климату: пример пальмы
</a:t>
            </a:r>
            <a:endParaRPr lang="en-US" sz="2702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06750" y="3026800"/>
            <a:ext cx="4818000" cy="11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покрыты восковым налётом, уменьшающим испарение влаги, а ствол содержит большие запасы воды. Такие адаптации обеспечивают устойчивость пальм в экстремальных условиях.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751" y="2191591"/>
            <a:ext cx="246514" cy="28173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13493" y="2191591"/>
            <a:ext cx="281731" cy="2817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9451" y="2191591"/>
            <a:ext cx="246514" cy="2817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насекомых и их роль в природе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1218575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 цветов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 и пчёлы опыляют растения, поддерживая репродукцию многих видов и способствуя сохранению экосистем.
</a:t>
            </a:r>
            <a:endParaRPr lang="en-US" sz="1465" dirty="0"/>
          </a:p>
        </p:txBody>
      </p:sp>
      <p:sp>
        <p:nvSpPr>
          <p:cNvPr id="11" name="Text 3"/>
          <p:cNvSpPr txBox="1"/>
          <p:nvPr/>
        </p:nvSpPr>
        <p:spPr>
          <a:xfrm>
            <a:off x="4136929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органики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 питаются растительными остатками, ускоряя разложение и способствуя образованию плодородной почвы.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55283" y="2045911"/>
            <a:ext cx="1755264" cy="25156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Хищники и баланс
</a:t>
            </a:r>
            <a:pPr algn="l" indent="0" marL="0">
              <a:lnSpc>
                <a:spcPct val="100000"/>
              </a:lnSpc>
              <a:buNone/>
            </a:pPr>
            <a:r>
              <a:rPr lang="en-US" sz="9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Стрекозы и другие хищные насекомые контролируют численность вредителей, поддерживая экологическое равновесие.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820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Красной книге находятся виды, которым угрожает исчезновение, такие как амурский тигр, белый медведь и лотос. Они нуждаются в особой охране и защите.
</a:t>
            </a:r>
            <a:endParaRPr lang="en-US" sz="15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и исчезающие виды: кто в опасности?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3310825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причины сокращения популяций — уничтожение природных местообитаний, загрязнение окружающей среды и браконьерство, что осложняет их выживание в дикой природе.
</a:t>
            </a:r>
            <a:endParaRPr lang="en-US" sz="1500" dirty="0"/>
          </a:p>
        </p:txBody>
      </p:sp>
      <p:sp>
        <p:nvSpPr>
          <p:cNvPr id="9" name="Text 4"/>
          <p:cNvSpPr txBox="1"/>
          <p:nvPr/>
        </p:nvSpPr>
        <p:spPr>
          <a:xfrm>
            <a:off x="6303450" y="1091200"/>
            <a:ext cx="2507100" cy="3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Климатические изменения усиливают стресс для многих видов, ускоряя спад их численности и повышая риск полного исчезновения.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4998" y="1073875"/>
            <a:ext cx="4974404" cy="340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073875"/>
            <a:ext cx="3060900" cy="34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исчезающих видов отражает усиливающееся давление человека на природу и ухудшение среды обитания.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темпы исчезновения видов намного превышают естественные, что требует немедленного принятия мер по охране природы.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Международного союза охраны природы, 2023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283000" cy="5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исчезновения видов: тревожная статистика
</a:t>
            </a:r>
            <a:endParaRPr lang="en-US" sz="2762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9297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видов усиливает устойчивость природных сообществ, помогая им быстрее восстанавливаться после стрессов и катастроф.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устойчивость экосистем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1394950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с богатым видовыми составом лучше противостоят распространению заболеваний и сохраняют экологический баланс.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382395" y="1279475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видов — это более стабильные пищевые цепи, которые обеспечивают сбалансированное поддержание всех организмов.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278048" y="2889051"/>
            <a:ext cx="35325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лесов с разнообразными деревьями показывают низкую подверженность массовым заболеваниям, что подтверждает роль биоразнообразия.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15151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91925" y="1126406"/>
            <a:ext cx="2130000" cy="15205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7000" y="1126406"/>
            <a:ext cx="2130000" cy="15205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822075" y="1126406"/>
            <a:ext cx="2130000" cy="15205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13067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карты для сохранения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создают подробные генетические карты для редких животных и растений, что помогает в разработке программ их защиты и восстановления популяций.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3611350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в медицине и сельском хозяйстве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биотехнологий позволяет создавать новые лекарства и устойчивые к болезням сорта растений, способствуя продовольственной безопасности.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5936925" y="2787575"/>
            <a:ext cx="2015100" cy="17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Клонирование и восстановление вымерших видов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клонирования открывает возможности вернуть к жизни некоторые исчезнувшие виды, что может помочь восстановить экосистемы.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06750" y="311075"/>
            <a:ext cx="8509500" cy="6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науки и технологии в изучении живого
</a:t>
            </a:r>
            <a:endParaRPr lang="en-US" sz="272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91350" y="6836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создаёт заповедники и природные парки, обеспечивая безопасные места для жизни редких и уязвимых видов животных и растений.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683650"/>
            <a:ext cx="3126300" cy="39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сохранять многообразие: роль человека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791354" y="203600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Законодательство и международные соглашения устанавливают правила охраны природы, контролируя деятельность, влияющую на биоразнообразие.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5791353" y="3388350"/>
            <a:ext cx="30192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Образовательные программы и экологические проекты формируют ответственное отношение у молодёжи и взрослых, способствуя сохранению природы.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18200" y="1091200"/>
            <a:ext cx="31263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распространяют семена растений, способствуя их размножению и распространению в разных средах обитания.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8503800" cy="6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Взаимосвязи в природе: всё связано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846015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18200" y="2443546"/>
            <a:ext cx="42537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пищей травоядным животным, которые, в свою очередь, питают хищников, формируя цепи питания.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18200" y="3795900"/>
            <a:ext cx="5729400" cy="120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участвуют в разложении органики и очищении почвы, обеспечивая питание и жизнедеятельность других организмов.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34700" y="570000"/>
            <a:ext cx="6307200" cy="328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многообразия живого мира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— ключ к поддержанию жизни и здоровья экосистем на Земле. Ответственность за его сохранение лежит на каждом из нас для 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2026-05-07T08:41:51Z</dcterms:created>
  <dcterms:modified xsi:type="dcterms:W3CDTF">2026-05-07T08:41:51Z</dcterms:modified>
</cp:coreProperties>
</file>