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Индонезия: страна островов и вулканов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островов, вулканы и древние традиции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удивляет Индонезия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объединяет тысячи островов, людей разных культур и удивительно богатую природу. Это страна у экватора, где рядом существуют шумные города, тропические леса, моря и действующие вулканы.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раскинулась между Индийским и Тихим океанами, поэтому её территория похожа на длинную цепь островов. Здесь особенно заметны Ява и Суматра, где сосредоточены крупные города, дороги и многое из повседневной жизни страны.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между океанами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Индонезии легко увидеть Калимантан, Сулавеси и Новую Гвинею. Каждый из этих островов имеет свой рельеф, климат и привычный уклад жизни, а расстояния между ними делают морские и воздушные маршруты очень важными.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острова архипелага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 — Джакарта. Само название «Индонезия» переводится как «индийские острова» и напоминает о положении государства на перекрёстке морских путей, где веками встречались торговцы и путешественники.
</a:t>
            </a:r>
            <a:endParaRPr lang="en-US" sz="873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название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страны и её ориентиры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14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узнаваемый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Красно-белый флаг Индонезии очень легко узнаётся. Две простые полосы стали знаком государства и подчёркивают его торжественный, но строгий стиль.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14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обычно связывают с мужеством и жизненной силой, а белый — с чистотой и честностью. Вместе они передают важные для страны ценности.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государственные символы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Вулканы, землетрясения и море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зона тянется через многие острова страны и влияет на жизнь людей, природу и расселение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вулкана известны в мировой географии, а их высоты показывают, насколько разнообразен вулканический рельеф Индонезии.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о вулканах Мерапи, Кракатау и Тамбора; приблизительные высоты по открытым энциклопедическим источникам.
</a:t>
            </a:r>
            <a:endParaRPr lang="en-US" sz="576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Индонезии — дом для орангутанов. Эти животные живут на Суматре и Калимантане, зависят от леса и особенно уязвимы из-за вырубки и сокращения природных территорий.
</a:t>
            </a:r>
            <a:endParaRPr lang="en-US" sz="741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орангутанов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 стал символом редкой и уникальной фауны страны. Он встречается в природе только на нескольких островах, поэтому его охрана имеет особое значение для Индонезии и всего мира.
</a:t>
            </a:r>
            <a:endParaRPr lang="en-US" sz="72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гигант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рифы, мангровые заросли и тёплые воды создают среду для тысяч рыб и морских организмов. Благодаря этому Индонезия считается одной из важнейших стран для изучения морского биоразнообразия.
</a:t>
            </a:r>
            <a:endParaRPr lang="en-US" sz="658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океана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сокровища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помогает людям с разных островов учиться, работать и понимать друг друга в одной стране.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язык нужен для объединения страны, а местные языки сохраняют культурное разнообразие и связь с традициями регионов.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открытым лингвистическим справочникам и энциклопедическим источникам; показатели носят приблизительный характер.
</a:t>
            </a:r>
            <a:endParaRPr lang="en-US" sz="602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Индонезии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Индонезии различаются по языку, быту и месту проживания. Таблица показывает лишь несколько примеров, но страна намного разнообразнее.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сосредоточено на Яве, а остальные регионы сохраняют собственные культурные особенности и традиционный уклад.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и справочные материалы об народах Индонезии.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8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7638" y="1394430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верований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 составляют большинство населения страны. Ислам заметен в повседневной жизни, праздниках, школьных обычаях и семейных традициях многих регионов Индонезии.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общины живут во многих частях страны и вносят вклад в культурное разнообразие. В городах и на островах можно увидеть разные храмы и общины.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Бали особенно заметно влияние индуизма. Здесь храмы, церемонии и праздничные украшения стали важной частью местного образа жизни и туристического облика острова.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связан с историей древних государств и памятников Индонезии. Он напоминает о том, что культура страны формировалась много веков и под влиянием разных цивилизаций.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мировых религий, в Индонезии сохраняются местные верования и обычаи. Уважение к ним помогает людям жить мирно и бережно относиться к традициям соседей.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 и одежда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гамелана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Гамелан создаёт особое звучание страны: в его составе гонги, барабаны и металлофоны. Такой оркестр часто сопровождает праздники, церемонии и театральные представления.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 театр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на Бали и кукольный театр ваянг рассказывают истории, легенды и обычаи. Через движения, костюмы и музыку передаются память и местная культура.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в Индонезии нередко яркая и аккуратно украшенная. Её надевают на свадьбы, семейные торжества и школьные праздники, подчёркивая уважение к событию.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повседневный этикет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Индонезии праздники часто отражают религиозное разнообразие: здесь отмечают Ид аль-Фитр, Ньепи, Весак и государственные даты. Они помогают увидеть, как сочетаются вера, семья и общественная жизнь.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знакомстве важны спокойный тон, улыбка и вежливое обращение. Во многих семьях приветствие старших сопровождают лёгким поклоном или жестом руки, показывая уважение и доброжелательность.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храмах и на торжественных событиях принято одеваться скромно. Это правило особенно заметно на Бали и в мусульманских районах, где одежда подчёркивает уважение к месту и традиции.
</a:t>
            </a:r>
            <a:endParaRPr lang="en-US" sz="980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индонезийского общества очень важно почтение к старшим. Дети и подростки учатся слушать взрослых, говорить спокойно и не перебивать собеседника, особенно в семье и школе.
</a:t>
            </a:r>
            <a:endParaRPr lang="en-US" sz="9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королевств к независимости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основана на общеизвестной истории Индонезии и показывает смену политических и культурных эпох.
</a:t>
            </a:r>
            <a:endParaRPr lang="en-US" sz="1114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государственности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 страна перешла от колониального управления к собственной республике и сохранила единство на огромной территории.
</a:t>
            </a:r>
            <a:endParaRPr lang="en-US" sz="114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государства строится вокруг двух дат: провозглашения независимости и международного признания суверенитета, после чего сформировалась современная республиканская система.
</a:t>
            </a:r>
            <a:endParaRPr lang="en-US" sz="1078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справка об Индонезии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38+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провинций насчитывается в стране, и их число может меняться после реформ.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Индонезии, актуальные данные зависят от реформ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постоянно обновляется, потому что управление архипелагом требует гибкой системы для удалённых островов и крупных городов.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экспорт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экспорт влияют природные ресурсы, климат и большая роль морской торговли между островами и внешними рынками.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 экспорте заметны сырьевые товары и сельскохозяйственная продукция, а это делает экономику тесно связанной с природными ресурсами и мировым спросом.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экспортной структуры Индонезии по открытым справочным материалам
</a:t>
            </a:r>
            <a:endParaRPr lang="en-US" sz="667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многих семей начинается с дороги в школу, открытия лавок или работы на рынке. В городах этот ритм дополняют автобусы, мотоциклы и плотное движение.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семьи собираются дома, обсуждают новости и готовятся к следующему дню. В больших городах после этого продолжают работать кафе, службы доставки и общественный транспорт.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на деревенских островах люди часто заняты рисовыми полями, рыбалкой и домашними делами. Для многих семей рис остаётся главным продуктом и частью ежедневного меню.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утра до вечера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Планируйте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стоит заранее планировать маршрут: между островами часто нужны самолёты или паромы, а переезды могут занимать больше времени, чем кажется по карте.
</a:t>
            </a:r>
            <a:endParaRPr lang="en-US" sz="913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и в храмах полезно вести себя спокойно, говорить вежливо и одеваться скромно. Такое поведение воспринимается как знак уважения к местным обычаям.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лучше не тревожить: не кормить животных, не трогать кораллы и не оставлять мусор. Это особенно важно в национальных парках и на пляжах.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впечатляет масштабом: здесь живут сотни народов, звучат десятки языков, а рядом с городами можно увидеть вулканы, джунгли и редких животных.
</a:t>
            </a:r>
            <a:endParaRPr lang="en-US" sz="975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путешественнику и факты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 — крупнейшее островное государство мира. Её территория состоит из множества островов, а жизнь страны строится вокруг моря, транспорта и связи между удалёнными регионами.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 — бахаса Индонезия. Он объединяет людей из разных народов, помогает учиться, работать, читать новости и общаться по всей стране.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 — Джакарта. Это главный политический и один из важнейших экономических центров страны, где сосредоточены управление, бизнес и транспортные узлы.
</a:t>
            </a:r>
            <a:endParaRPr lang="en-US" sz="1273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находится на Тихоокеанском огненном кольце. Поэтому здесь много вулканов, а природа особенно богата лесами, рифами и редкими видами животных.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основаны на основных фактах о географии, языке, столице и природных особенностях Индонезии.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Индонезия: главное в нескольких фактах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объединяет множество островов, народов и традиций. Если запомнить столицу, язык, вулканический пояс и редких животных, страна сразу складывается в яркий и понятный образ.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2026-07-27T00:17:27Z</dcterms:created>
  <dcterms:modified xsi:type="dcterms:W3CDTF">2026-07-27T00:17:27Z</dcterms:modified>
</cp:coreProperties>
</file>