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с географическими названиями: главные темы и значение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правила и особенности употребления артиклей в английских топонимах.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роль артиклей в топонимах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в английском языке появились в Средние века как средство выражения определённости. Географические имена отражают исторические и культурные процессы, а правильное их употребление важно для международного общения и понимания.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правила использования артиклей с названиями стран
</a:t>
            </a:r>
            <a:endParaRPr lang="en-US" sz="1938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the применяют к федерациям или территориям, объединённым в единую политическую структуру, что помогает уточнить статус страны.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артикля указывает на целостность и единственность государства, подчёркивая его самостоятельность и уникальность в международном контексте.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названий стран используются без артикля, например, Russia, Brazil, Australia, демонстрируя простоту и универсальность их употребления.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 множественным числом или пояснениями, например, the United States, the Netherlands, требуют использования определённого артикля для подчёркивания множества или сложной структуры.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определённого артикля с реками, морями и океанами
</a:t>
            </a:r>
            <a:endParaRPr lang="en-US" sz="1809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объекты типа рек всегда сопровождаются определённым артиклем the, например, the Mississippi или the Thames, подчеркивая их уникальное положение в мировой географии.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 океаны, такие как the Black Sea и the Arctic Ocean, также требуют артикля the, что связано с их известностью и ограниченностью территории.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Исключений в употреблении артикля с такими названиями не существует, что упрощает запоминание и правильное использование.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артиклях для одиночных гор и горных цепей
</a:t>
            </a:r>
            <a:endParaRPr lang="en-US" sz="2393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горы, например Mount Fuji и Mount Kosciuszko, используются без артикля, что подчёркивает их индивидуальный статус как уникальных объектов.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различие помогает точно передавать географическую специфику и грамматически отделять единичные и групповые объекты.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цепи, такие как the Andes, the Himalayas, требуют употребления артикля the, отражая множество и обширность этих образований.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с островами и архипелагами: правила и особенности
</a:t>
            </a:r>
            <a:endParaRPr lang="en-US" sz="2024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названия играет важную роль при выборе артикля, влияя на восприятие географического объекта как единого или множественного.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отражает языковую традицию и помогает избежать двусмысленности при упоминании островных образований.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Одиночные острова, например Madagascar, Sakhalin и Cyprus, обычно употребляются без артикля, обозначая их уникальность как самостоятельных территорий.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Архипелаги и группы островов требуют артикля the, например, the Canary Islands или the Maldives, подчёркивая множество и связность составляющих.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389590"/>
            <a:ext cx="4164900" cy="23213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Категории топонимов и соответствующие артикли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связь между типами географических объектов и использованием артиклей в английском языке.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категории напрямую определяют необходимость и тип артикля при употреблении географических названий.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English Grammar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Стандартное употребление без артикля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городов, таких как Tokyo, Rome и Saint Petersburg, в английском языке употребляются без артикля, отражая их уникальный статус и независимость как населённых пунктов.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 языковые исключения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города, например the Hague и the Bronx, требуют использования артикля, что связано с их историческим происхождением и особенностями названий.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традиций на языковую практику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употребления артиклей в названиях городов отражают культурные и исторические факторы, влияющие на формирование языковых норм в англоязычном пространстве.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населённые пункты: нормы и исключения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употребления артиклей с пустынями, лесами и заливами
</a:t>
            </a:r>
            <a:endParaRPr lang="en-US" sz="1899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в английском языке всегда употребляются с определённым артиклем the, например, the Sahara, подчёркивая их уникальность и глобальное значение.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такие как the Amazon Rainforest, требуют использования артикля для обозначения конкретного и уникального природного объекта.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Заливы, например the Bay of Bengal, также сопровождаются артиклем the, что помогает выделить их из общего ряда водных географических образований.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в названиях улиц, площадей и проспектов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названия улиц и площадей, например Wall Street и Trafalgar Square, употребляются без артикля, отражая их уникальный статус в городской структуре.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Исключения, такие как the Strand и the High Street, связаны с историческими традициями и особенностями локальной топонимики, требующими использования определённого артикля.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регионы, области и административные единицы
</a:t>
            </a:r>
            <a:endParaRPr lang="en-US" sz="1919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названия типа the Republic of Tatarstan и the Leningrad Region показывают административное значение и политическую организацию данной территории.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различие отражает роль формальных терминов в обозначении территориальных единиц и способствует пониманию геополитического контекста.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внутренних территориальных единиц, таких как Siberia, Texas, Karelia, обычно используются без артикля, поскольку представляют отдельные географические объекты.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служебных слов (region, province, republic) требует употребления определённого артикля the для подчёркивания официального статуса и формальной структуры имени.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употребления артиклей в английской топонимике
</a:t>
            </a:r>
            <a:endParaRPr lang="en-US" sz="2148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демонстрирует устойчивость правил употребления артиклей для разных географических категорий в английском языке и подтверждает доминирующие тенденции.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правильное употребление артиклей связано с категорией географических объектов и подчиняется формализованным нормам языка.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Cambridge Grammar Usage Statistics, 2023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с памятниками архитектуры и уникальными зданиями
</a:t>
            </a:r>
            <a:endParaRPr lang="en-US" sz="199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архитектурные объекты, обладающие всемирным признанием, употребляются с определённым артиклем the: the Kremlin, the White House, the Louvre.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без уникального статуса, например музея или аббатства, обычно используются без артикля: Pushkin Museum, Westminster Abbey.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артикля отражает не только статус здания, но и историко-культурное значение, закреплённое в языковой традиции.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инженерные сооружения с артиклем the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Мосты, дамбы и туннели, обладающие уникальностью, неизменно употребляются с артиклем the. Примеры — the Golden Gate Bridge, the Hoover Dam, the Channel Tunnel — подчеркивают исключительность объекта.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Станции и аэропорты без артикля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транспортных узлов, таких как станции и аэропорты, чаще всего используются без артикля, например Heathrow Airport и Grand Central Station, что связано с их функциональным назначением.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Визуальное восприятие и языковая норма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 знаменитых мостов помогают усвоить правила употребления артиклей с инфраструктурными объектами, предоставляя наглядные примеры и закрепляя понимание уникальности.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3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для мостов, дамб, туннелей и инфраструктурных объектов
</a:t>
            </a:r>
            <a:endParaRPr lang="en-US" sz="194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Топонимы в составе наименований учреждений и титулов
</a:t>
            </a:r>
            <a:endParaRPr lang="en-US" sz="2322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официальные учебные и финансовые учреждения включают определённый артикль the в своих наименованиях — the University of Cambridge, the Bank of China.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употребление сформировано историческими традициями и способствует точности идентификации в международном пространстве.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подчёркивает формальный и исключительный статус данных организаций, выделяя их на общем фоне.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выбора артикля: логика определения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артикля в зависимости от категории и особенностей топонима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случаи и уникальные исключения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Исключения, такие как the Vatican, the Hague и the Bronx, обусловлены историко-языковыми факторами и сохраняют традиционные формы употребления артикля.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the Vatican отражает статус государства-городa с особым политико-культурным значением в мировом контексте.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Hague и the Bronx сохраняют своё уникальное языковое наследие и традиционное написание, что закреплено в международной практике.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знания правил артиклей в международном контексте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Корректное употребление артиклей способствует успешному межкультурному взаимодействию и снижает риски недопонимания в глобальном общении.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использование грамматических форм укрепляет доверие в академической и профессиональной среде, повышая статус говорящего.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правил артиклей с топонимами позволяет более полно и чётко представлять географические и культурные особенности различных регионов.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ошибок при выборе артикля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использование артикля с учреждениями, например пропуск the в 'Bank of England', отражает недостаточное знание формальных наименований.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родного языка зачастую вызывает смешение категорий и структурных форм, приводя к типичным лингвистическим ошибкам.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частых ошибок — употребление артикля с именами стран, например, 'the Russia' вместо корректного 'Russia', что нарушает нормы употребления.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Опускание артикля в названиях горных цепей, таких как Alps, приводит к ошибкам, так как правильная форма — the Alps.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ключевые выводы и практические рекомендации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употребления артиклей с географическими названиями чётко структурированы. Учитывая категории топонимов и исключения, учащиеся повышают коммуникативную точность и культурную грамотность.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2026-05-07T18:06:21Z</dcterms:created>
  <dcterms:modified xsi:type="dcterms:W3CDTF">2026-05-07T18:06:21Z</dcterms:modified>
</cp:coreProperties>
</file>