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ставит красивую точку в музыкальной истории.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часть: финал в музыке
</a:t>
            </a:r>
            <a:endParaRPr lang="en-US" sz="264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в музыке: последний аккорд истории
</a:t>
            </a:r>
            <a:endParaRPr lang="en-US" sz="2585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— это заключительная часть произведения, где музыка подводит итог всему сказанному. Здесь часто возвращается главная тема, а настроение становится особенно ясным: торжественным, спокойным или совсем тихим.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обычно звучит увереннее и заметнее: темп может стать бодрее, ритм — чётче, а музыка словно уверенно идёт к последней ноте.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часто слышно повторение знакомой мелодии. Она помогает вспомнить всё произведение и понять, что история музыки подходит к завершению.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финал бывает тихим и мягким. Тогда звучание постепенно затихает, и последний аккорд оставляет ощущение покоя или доброго прощания.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финала
</a:t>
            </a:r>
            <a:endParaRPr lang="en-US" sz="3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6200" y="1471264"/>
            <a:ext cx="4260600" cy="11317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5475" y="2929637"/>
            <a:ext cx="4276200" cy="11776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как последний музыкальный кадр
</a:t>
            </a:r>
            <a:endParaRPr lang="en-US" sz="3194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509225"/>
            <a:ext cx="40308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Последняя сцена на сцене
</a:t>
            </a:r>
            <a:pPr algn="l" indent="0" marL="0">
              <a:lnSpc>
                <a:spcPct val="100000"/>
              </a:lnSpc>
              <a:buNone/>
            </a:pPr>
            <a:r>
              <a:rPr lang="en-US" sz="16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Оркестр играет особенно собранно, будто все музыканты делают общий вдох перед финальной точкой. Последний аккорд звучит уверенно и красиво. После него в зале остаётся ощущение, что история закончилась именно так, как нужно.
</a:t>
            </a:r>
            <a:endParaRPr lang="en-US" sz="1628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2967750"/>
            <a:ext cx="40308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книга с хорошим концом
</a:t>
            </a:r>
            <a:pPr algn="l" indent="0" marL="0">
              <a:lnSpc>
                <a:spcPct val="100000"/>
              </a:lnSpc>
              <a:buNone/>
            </a:pPr>
            <a:r>
              <a:rPr lang="en-US" sz="16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похож на последнюю страницу любимой книги. События уже рассказаны, а музыка аккуратно ставит точку, чтобы слушателю всё стало понятно. Такой конец не путает, а помогает почувствовать завершённость и спокойствие.
</a:t>
            </a:r>
            <a:endParaRPr lang="en-US" sz="16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4"/>
            <a:ext cx="6036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музыка к концу
</a:t>
            </a:r>
            <a:endParaRPr lang="en-US" sz="3278" dirty="0"/>
          </a:p>
        </p:txBody>
      </p:sp>
      <p:sp>
        <p:nvSpPr>
          <p:cNvPr id="7" name="Text 1"/>
          <p:cNvSpPr txBox="1"/>
          <p:nvPr/>
        </p:nvSpPr>
        <p:spPr>
          <a:xfrm>
            <a:off x="3589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Музыка собирается
</a:t>
            </a:r>
            <a:pPr algn="l" indent="0" marL="0">
              <a:lnSpc>
                <a:spcPct val="100000"/>
              </a:lnSpc>
              <a:buNone/>
            </a:pPr>
            <a:r>
              <a:rPr lang="en-US" sz="17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финалу мелодия становится более цельной и уверенной. Слушателю легче понять, что произведение движется к завершению.
</a:t>
            </a:r>
            <a:endParaRPr lang="en-US" sz="1735" dirty="0"/>
          </a:p>
        </p:txBody>
      </p:sp>
      <p:sp>
        <p:nvSpPr>
          <p:cNvPr id="8" name="Text 2"/>
          <p:cNvSpPr txBox="1"/>
          <p:nvPr/>
        </p:nvSpPr>
        <p:spPr>
          <a:xfrm>
            <a:off x="29452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Звучание усиливается или затихает
</a:t>
            </a:r>
            <a:pPr algn="l" indent="0" marL="0">
              <a:lnSpc>
                <a:spcPct val="100000"/>
              </a:lnSpc>
              <a:buNone/>
            </a:pPr>
            <a:r>
              <a:rPr lang="en-US" sz="1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может сделать музыку громче, тише, быстрее или медленнее. Эти изменения готовят к последнему аккорду.
</a:t>
            </a:r>
            <a:endParaRPr lang="en-US" sz="1649" dirty="0"/>
          </a:p>
        </p:txBody>
      </p:sp>
      <p:sp>
        <p:nvSpPr>
          <p:cNvPr id="9" name="Text 3"/>
          <p:cNvSpPr txBox="1"/>
          <p:nvPr/>
        </p:nvSpPr>
        <p:spPr>
          <a:xfrm>
            <a:off x="55315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Последняя точка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звучит итог: возвращается главная мысль или появляется мягкое прощание. Музыка словно аккуратно закрывает дверь.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5" y="1469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часто снова звучит главная мелодия произведения. Она помогает узнать музыку и вспомнить, с чего началось путешествие слушателя.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0" y="24875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тема повторяется почти такой же, как раньше. А иногда композитор украшает её новыми звуками, чтобы конец звучал ярче и интереснее.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359975" y="3506300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детей это особенно удобно: знакомая мелодия в конце действует как дружеское «пока-пока» от всей пьесы.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главной темы в финале
</a:t>
            </a:r>
            <a:endParaRPr lang="en-US" sz="267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825" y="1348500"/>
            <a:ext cx="5742000" cy="925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825" y="2450761"/>
            <a:ext cx="5742000" cy="9252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4825" y="3553011"/>
            <a:ext cx="5742000" cy="9252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в финале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347974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Весь оркестр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6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финале звучит сразу много инструментов, музыка становится полнее и торжественнее. Скрипки, духовые и ударные как будто дружно помогают поставить яркую точку. Такой конец легко запоминается и звучит очень празднично.
</a:t>
            </a:r>
            <a:endParaRPr lang="en-US" sz="1253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5023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голос в конце
</a:t>
            </a:r>
            <a:pPr algn="l" indent="0" marL="0">
              <a:lnSpc>
                <a:spcPct val="100000"/>
              </a:lnSpc>
              <a:buNone/>
            </a:pPr>
            <a:r>
              <a:rPr lang="en-US" sz="6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композитор оставляет в финале только один инструмент. Тогда окончание выходит особенно тёплым, нежным или немного задумчивым. Один голос может сказать очень многое, если звучит в нужный момент.
</a:t>
            </a:r>
            <a:endParaRPr lang="en-US" sz="1281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5248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тембры — разные чувства
</a:t>
            </a:r>
            <a:pPr algn="l" indent="0" marL="0">
              <a:lnSpc>
                <a:spcPct val="100000"/>
              </a:lnSpc>
              <a:buNone/>
            </a:pPr>
            <a:r>
              <a:rPr lang="en-US" sz="5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Флейта, фортепиано, скрипка или барабан по-разному окрашивают финал. Одни тембры делают его светлым, другие — сильным и уверенным. Так инструменты помогают услышать настроение последней части без слов.
</a:t>
            </a:r>
            <a:endParaRPr lang="en-US" sz="108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675" y="1438630"/>
            <a:ext cx="420750" cy="67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2500" y="1430330"/>
            <a:ext cx="67320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9700" y="1430330"/>
            <a:ext cx="50490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Темп, ритм и движение в последней части
</a:t>
            </a:r>
            <a:endParaRPr lang="en-US" sz="2213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2411206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вперёд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музыка нередко движется увереннее, будто идёт к последней двери. Чёткий темп помогает почувствовать это движение и не потерять конец.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327885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Чёткий ритм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делает финал собранным и понятным. Если звуки идут ровно и ясно, слушатель легко угадывает, что музыка уже приближается к завершению.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620190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завершение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ритм становится мягче и ровнее. Тогда финал звучит спокойно, словно музыка тихо садится отдыхать после длинного пути.
</a:t>
            </a:r>
            <a:endParaRPr lang="en-US" sz="1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музыка часто становится громче, чтобы конец прозвучал ярко и торжественно. Такое звучание сразу привлекает внимание и создаёт чувство праздника.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звучание постепенно усиливается, а потом резко останавливается на последнем аккорде. Этот приём делает завершение особенно заметным и сильным.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 и наоборот: музыка постепенно стихает, будто уходит в тишину. Такой финал звучит мягко, спокойно и очень бережно.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варианта важны. Громкий финал может радовать, а тихий — успокаивать, удивлять или напоминать о добром прощании.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Громкость и сила звучания
</a:t>
            </a:r>
            <a:endParaRPr lang="en-US" sz="3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Праздничное 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финал звучит ярко и уверенно, он похож на праздник. В нём слышатся радость, победа и хороший итог всей музыкальной истории.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05775"/>
            <a:ext cx="60366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финала
</a:t>
            </a:r>
            <a:endParaRPr lang="en-US" sz="3500" dirty="0"/>
          </a:p>
        </p:txBody>
      </p:sp>
      <p:sp>
        <p:nvSpPr>
          <p:cNvPr id="8" name="Text 3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прощание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музыка становится мягкой и тихой, финал напоминает нежное прощание. Он может быть спокойным, тёплым и немного мечтательным.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6036600" cy="48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слушать финал внимательно
</a:t>
            </a:r>
            <a:endParaRPr lang="en-US" sz="2851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542125" y="1205100"/>
            <a:ext cx="54282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Услышь знакомую тему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прислушайся, не возвращается ли мелодия, которую уже слышали раньше. Знакомая тема помогает понять, что музыка собирает свои мысли перед завершением.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42125" y="2062688"/>
            <a:ext cx="54282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Заметь изменение звучания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обрати внимание на темп, громкость и инструменты. Если музыка становится увереннее, тише или шире по звучанию, это часто подсказывает приближение конца.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542125" y="2920300"/>
            <a:ext cx="54282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Поймай знак завершения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концом нередко появляются пауза, замедление или последний сильный аккорд. Эти музыкальные знаки словно говорят: «История почти закончилась!»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542125" y="3777900"/>
            <a:ext cx="54282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Определи настроение конца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постарайся ответить, каким стал финал: бодрым, спокойным или торжественным. Такое слушание тренирует память, внимание и умение понимать музыку без слов.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450" y="1543300"/>
            <a:ext cx="67320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34575" y="1535000"/>
            <a:ext cx="589050" cy="673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в песне и в большом произведении
</a:t>
            </a:r>
            <a:endParaRPr lang="en-US" sz="2650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95600"/>
            <a:ext cx="25863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песне финал обычно короткий и понятный: звучит последний куплет, повторяется припев или появляется небольшое музыкальное завершение, чтобы песня мягко поставила точку.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3278850" y="2487300"/>
            <a:ext cx="25863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Симфония или сюита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крупном произведении финал может быть отдельной большой частью. Он подводит итог всей музыке, поэтому звучит ярче, дольше и богаче по краскам.
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собирает вместе всё, что уже прозвучало, поэтому слушатель чувствует: музыка не просто остановилась, а закончила свою мысль красиво и понятно.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363700"/>
            <a:ext cx="6227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финал запоминается
</a:t>
            </a:r>
            <a:endParaRPr lang="en-US" sz="3300" dirty="0"/>
          </a:p>
        </p:txBody>
      </p:sp>
      <p:sp>
        <p:nvSpPr>
          <p:cNvPr id="8" name="Text 3"/>
          <p:cNvSpPr txBox="1"/>
          <p:nvPr/>
        </p:nvSpPr>
        <p:spPr>
          <a:xfrm>
            <a:off x="3416095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часто возвращается самая узнаваемая мелодия или ритм. Знакомый звук помогает быстро вспомнить начало, середину и главный характер произведения.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583651" y="2359854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финал оставляет сильное впечатление, как аккуратная точка в любимой сказке. После него хочется ещё немного послушать тишину и улыбнуться.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6637" y="1308500"/>
            <a:ext cx="2779075" cy="3011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1800"/>
            <a:ext cx="55998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Праздничный финал
</a:t>
            </a:r>
            <a:endParaRPr lang="en-US" sz="3300" dirty="0"/>
          </a:p>
        </p:txBody>
      </p:sp>
      <p:sp>
        <p:nvSpPr>
          <p:cNvPr id="7" name="Text 1"/>
          <p:cNvSpPr txBox="1"/>
          <p:nvPr/>
        </p:nvSpPr>
        <p:spPr>
          <a:xfrm>
            <a:off x="646050" y="1721275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финал звучит громко, уверенно и очень собранно. Оркестр или хор будто шагают к последней ноте, а слушатель чувствует радость, победу и торжество.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46050" y="3116000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Праздничное окончание особенно подходит маршам, концертным пьесам и театральной музыке. В нём хорошо слышны чёткий ритм, яркие аккорды и ощущение большого музыкального праздника.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4"/>
            <a:ext cx="6036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и тихий финал
</a:t>
            </a:r>
            <a:endParaRPr lang="en-US" sz="3500" dirty="0"/>
          </a:p>
        </p:txBody>
      </p:sp>
      <p:sp>
        <p:nvSpPr>
          <p:cNvPr id="8" name="Text 1"/>
          <p:cNvSpPr txBox="1"/>
          <p:nvPr/>
        </p:nvSpPr>
        <p:spPr>
          <a:xfrm>
            <a:off x="358975" y="1736099"/>
            <a:ext cx="2390100" cy="13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Музыка замедляется
</a:t>
            </a:r>
            <a:pPr algn="l" indent="0" marL="0">
              <a:lnSpc>
                <a:spcPct val="100000"/>
              </a:lnSpc>
              <a:buNone/>
            </a:pPr>
            <a:r>
              <a:rPr lang="en-US" sz="17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темп становится мягче, будто музыка делает спокойный вдох перед прощанием. Движение замедляется, и всё звучит всё тише.
</a:t>
            </a:r>
            <a:endParaRPr lang="en-US" sz="1735" dirty="0"/>
          </a:p>
        </p:txBody>
      </p:sp>
      <p:sp>
        <p:nvSpPr>
          <p:cNvPr id="9" name="Text 2"/>
          <p:cNvSpPr txBox="1"/>
          <p:nvPr/>
        </p:nvSpPr>
        <p:spPr>
          <a:xfrm>
            <a:off x="2945275" y="1736099"/>
            <a:ext cx="2390100" cy="13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Звук растворяется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не спорят друг с другом, а будто тихо разговаривают. Последние ноты могут исчезать очень плавно, словно растворяются в воздухе.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5531575" y="1736099"/>
            <a:ext cx="2390100" cy="13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Остаётся тёплое чувство
</a:t>
            </a:r>
            <a:pPr algn="l" indent="0" marL="0">
              <a:lnSpc>
                <a:spcPct val="100000"/>
              </a:lnSpc>
              <a:buNone/>
            </a:pPr>
            <a:r>
              <a:rPr lang="en-US" sz="16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финал создаёт настроение сна, сказки или доброго воспоминания. Он подходит нежным пьесам и помогает услышать красивое, тихое завершение.
</a:t>
            </a:r>
            <a:endParaRPr lang="en-US" sz="1645" dirty="0"/>
          </a:p>
        </p:txBody>
      </p:sp>
      <p:sp>
        <p:nvSpPr>
          <p:cNvPr id="11" name="Text 4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92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показывает, какая мысль завершает произведение. Если она знакомая и ясная, легко понять, что композитор подводит итог всей музыке.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830650" y="212525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подсказывает настроение конца. Быстрое движение создаёт бодрый или праздничный финал, а медленное — спокойный, задумчивый или очень нежный.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483063" y="2935709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динамика помогают услышать характер завершения. Чёткий ритм звучит уверенно, а постепенное затихание говорит о мягком прощании.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44812" y="3742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Тембр инструментов тоже многое объясняет. Яркие звуки передают торжество, а мягкие и светлые краски помогают создать чувство покоя и тепла.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94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понять смысл финала
</a:t>
            </a:r>
            <a:endParaRPr lang="en-US" sz="264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6200" y="1471264"/>
            <a:ext cx="4260600" cy="11317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5475" y="2929637"/>
            <a:ext cx="4276200" cy="11776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звуки произведения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509225"/>
            <a:ext cx="40308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последний аккорд
</a:t>
            </a:r>
            <a:pPr algn="l" indent="0" marL="0">
              <a:lnSpc>
                <a:spcPct val="100000"/>
              </a:lnSpc>
              <a:buNone/>
            </a:pPr>
            <a:r>
              <a:rPr lang="en-US" sz="16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финал заканчивается одним громким аккордом. Он звучит как уверенная точка, после которой наступает тишина. Такой конец особенно хорошо слышен в праздничной музыке, где важно оставить чувство силы и завершённости.
</a:t>
            </a:r>
            <a:endParaRPr lang="en-US" sz="1645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2967750"/>
            <a:ext cx="40308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Тихие ноты в воздухе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 и иначе: последние звуки становятся всё тише, как будто музыка уходит на цыпочках. Несколько мягких нот постепенно исчезают, и зал словно замирает, чтобы не спугнуть это спокойное прощание.
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конце снова звучит главная тема, её легче узнать. Знакомая мелодия помогает вспомнить, как начиналась музыка, и связать всё произведение в одно целое.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и возвращение знакомых звуков делают слушание удобнее. Ребёнок лучше замечает, что музыка не потерялась по дороге, а уверенно пришла к своему завершению.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помогает запомнить не только мелодию, но и настроение. Если конец был весёлым, спокойным или торжественным, это чувство надолго остаётся в памяти.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и музыкальная память
</a:t>
            </a:r>
            <a:endParaRPr lang="en-US" sz="300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813" y="1459364"/>
            <a:ext cx="657000" cy="65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8895" y="1459364"/>
            <a:ext cx="657000" cy="65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3978" y="1459364"/>
            <a:ext cx="657000" cy="65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9061" y="1495864"/>
            <a:ext cx="657000" cy="58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темы «Финал»
</a:t>
            </a:r>
            <a:endParaRPr lang="en-US" sz="3053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путь музыки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показывает, что у произведения есть начало, развитие и завершение. Без конца музыка была бы как книжка без последней страницы.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внимательно слушать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понять финал, важно замечать темп, громкость, ритм и повтор темы. Тогда становится ясно, как именно музыка заканчивает свой рассказ.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Остаётся 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особенно заметно, какое чувство хотел передать композитор: радость, спокойствие, нежность или торжество. Это и есть главный след финала.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— красивый итог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Последняя часть собирает все музыкальные краски вместе. Она делает произведение цельным и оставляет у слушателя яркое, запоминающееся впечатление.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6138" y="1306500"/>
            <a:ext cx="55917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как итог музыкального путешествия
</a:t>
            </a:r>
            <a:endParaRPr lang="en-US" sz="3078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помогает музыке красиво завершиться и оставить ясное впечатление. Он соединяет тему, ритм, темп и настроение, а значит, делает всё произведение цельным и понятным.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2026-05-24T21:06:22Z</dcterms:created>
  <dcterms:modified xsi:type="dcterms:W3CDTF">2026-05-24T21:06:22Z</dcterms:modified>
</cp:coreProperties>
</file>