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300" y="164168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 Чаадаеву»: стихотворение о дружбе, свободе и гражданском выборе
</a:t>
            </a:r>
            <a:endParaRPr lang="en-US" sz="2569" dirty="0"/>
          </a:p>
        </p:txBody>
      </p:sp>
      <p:sp>
        <p:nvSpPr>
          <p:cNvPr id="4" name="Text 1"/>
          <p:cNvSpPr txBox="1"/>
          <p:nvPr/>
        </p:nvSpPr>
        <p:spPr>
          <a:xfrm>
            <a:off x="2948775" y="12049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2425500" y="2865674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дружбе, долге и надежде на перемены в судьбе России.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стихотворения в эпоху надежд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 Чаадаеву» создано после 1812 года, когда в обществе особенно остро говорили о свободе и будущем России. Пушкин обращается к близкому другу и одновременно к своему поколению, которое ищет достойный путь служения Отечеству.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Чаадаев и его значение для Пушкина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Чаадаев был не только другом Пушкина, но и человеком широкого кругозора, хорошо знавшим военную и интеллектуальную жизнь своего времени.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размышлял о судьбе России, свободе личности и её нравственном выборе, поэтому был для поэта собеседником по самым серьёзным вопросам.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образе Чаадаева Пушкин видел независимого и духовно сильного современника, с которым можно говорить и о дружбе, и о будущем страны.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адресат стихотворения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обращается к другу очень лично, но эта беседа быстро становится разговором о целой эпохе и о молодых людях, которым важно быть полезными Родине.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словно говорит от имени поколения, которое не хочет ограничиваться мечтами и ждёт возможности проявить честь, волю и гражданскую зрелость.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758908"/>
            <a:ext cx="5037900" cy="19262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стихотворения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личное обращение к другу связано с большими гражданскими смыслами.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чувства в стихотворении не отделяются от гражданской позиции: дружба становится основой размышления о судьбе России.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«К Чаадаеву», 1818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стихотворение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12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1818: дружеское обращение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начинается как разговор с близким человеком, поэтому интонация сразу звучит доверительно и тепло.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06095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юности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возникают воспоминания о ранних надеждах и мечтах, с которыми связано общее прошлое двух друзей.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32177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бездействия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появляется мысль, что спокойная жизнь без высокой цели не приносит настоящего удовлетворения и смысла.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58263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Финал: вера в свободу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звучит как призыв к пробуждению страны и ожидание времени свободы, обозначенного светлым образом звезды.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развития мысли в стихотворении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смысловых шагов в «К Чаадаеву»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41715"/>
            <a:ext cx="257400" cy="205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8850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7338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8750" y="1512375"/>
            <a:ext cx="231525" cy="2646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84287" y="1515975"/>
            <a:ext cx="257400" cy="257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произведения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80000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обращение к Чаадаеву делает стихотворение доверительным, но дружеский тон не ограничивает смысл текста только частной беседой.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958494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показана как условие достойной жизни: это и независимость мысли, и право человека поступать по совести, а не из страха.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3736986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Важная мысль стихотворения — необходимость служить общему делу. Образованному человеку недостаточно мечтать: он должен отвечать за своё время.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515481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Патриотизм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Родине выражена спокойно и искренне. Пушкин говорит не лозунгами, а через желание видеть страну сильной, свободной и уважаемой.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7293975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и молодость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Молодое поколение в стихотворении связано с энергией перемен. Именно юность воспринимается как время, когда особенно важно верить в будущее.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«К Чаадаеву», 1818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ведущих тем в стихотворении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личный разговор у Пушкина становится разговором о жизни страны и ответственности поколения.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смысла составляют свобода и долг; остальные темы поддерживают эту главную гражданскую идею.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40593"/>
            <a:ext cx="4316100" cy="22465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7850" y="2440593"/>
            <a:ext cx="4316100" cy="2246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как свет на пути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свобода похожа на далёкий ориентир, к которому нужно идти, а не просто мечтать о нём. Этот образ помогает почувствовать движение из темноты к ясности. Свобода связана с честью, внутренней силой и готовностью выбирать правильный путь.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46478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Звезда, которая ведёт вперёд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известный образ текста — «звезда пленительного счастья». Он создаёт ощущение света, надежды и будущего времени, когда перемены станут реальностью. Для читателя этот образ выглядит как знак дороги, которая ведёт не назад, а к лучшей жизни.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поэт показывает свободу
</a:t>
            </a:r>
            <a:endParaRPr lang="en-US" sz="22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Патриотизм в личной интонации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показывает любовь к Родине не через торжественные лозунги, а через доверительный разговор с другом, где личное чувство естественно переходит в размышление о судьбе страны.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Патриотизм здесь связан с верой в достоинство России: поэт мечтает видеть её свободной, сильной и достойной уважения, а не равнодушной и неподвижной в истории.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с Чаадаевым не отделяется от гражданского долга: быть верным товарищу значит для лирического героя быть честным перед Отечеством и не оставаться в стороне от перемен.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тексту А. С. Пушкина «К Чаадаеву» (1818)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стихотворения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между частями текста происходит плавно: личная интонация не исчезает, а становится основой для гражданского призыва.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усиливается от спокойной памяти к уверенной надежде, поэтому финал звучит особенно вдохновляюще и решительно.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особенности текста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написано высоким, торжественным языком, который подчёркивает серьёзность разговора о свободе, чести и судьбе Отечества.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Обращения к другу и восклицательные фразы делают речь живой и эмоциональной, словно поэт говорит не наедине, а перед близким собеседником.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ключевых слов помогают удержать внимание на главных понятиях: свобода, надежда, отчизна и долг постоянно звучат как нравственные ориентиры.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текста соединяет личное и общественное: простое дружеское обращение соседствует с выражениями, характерными для гражданской поэзии высокого стиля.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и их значение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Метафоры помогают Пушкину показать не только чувства героя, но и движение истории: будущее в стихотворении воспринимается как путь, к которому нужно стремиться.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юности и зрелости подчёркивает выбор человека: остаться в пассивности или принять ответственность и стать частью общественных перемен.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и символы делают образный мир ярким: особенно выделяется «звезда пленительного счастья», связанная с мечтой о свободе и светлом будущем страны.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905590"/>
            <a:ext cx="8784000" cy="22476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в стихотворении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показано, как разные приёмы помогают раскрыть главную мысль стихотворения.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приёмы работают вместе: они делают стихотворение одновременно личным, эмоциональным и граждански значимым.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«К Чаадаеву»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50" y="1280800"/>
            <a:ext cx="215700" cy="215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7625" y="1302370"/>
            <a:ext cx="215700" cy="1725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050" y="2952295"/>
            <a:ext cx="215700" cy="1725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98481" y="2927725"/>
            <a:ext cx="193987" cy="221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подтекст произведения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567325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после 1812 года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возникло в годы, когда после победы над Наполеоном многие молодые дворяне надеялись на перемены, больше свободы и обновление общественной жизни.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024900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о будущем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образованной среде активно обсуждали законы, права человека и путь страны. Эти вопросы слышны и в стихотворении, хотя оно остаётся лирическим, а не политическим выступлением.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67325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единомышленников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был связан с людьми, которые по-разному думали о долге и свободе. Чаадаев среди них выделялся как умный собеседник, способный поддержать серьёзный разговор о России.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4024900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Предчувствие перемен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ощущается напряжённое ожидание нового времени. Именно поэтому слова о пробуждении страны звучат не как мечта, а как уверенный призыв к гражданской ответственности.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тексту А. С. Пушкина «К Чаадаеву» (1818)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ценности объединяет стихотворение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 в тексте не разъединены: они поддерживают друг друга и создают цельный образ поколения, которое хочет быть достойным страны.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опоры стихотворения — свобода и долг; остальные ценности усиливают их и делают гражданскую мысль более человечной.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важно современному школьнику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помогает понять, что свобода начинается с внутренней честности, умения отвечать за свои поступки и не быть равнодушным к тому, что происходит вокруг.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легко связать с жизнью подростка: он напоминает, что дружба, мечта и готовность делать добро важны не меньше, чем знания и успехи в учёбе.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значение стихотворения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 Чаадаеву» — одно из первых произведений Пушкина, где личное обращение к другу превращается в разговор о судьбе поколения и о будущем России.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стало важным примером гражданской лирики: в нём высокая поэтическая форма соединяется с ясной мыслью о свободе, долге и ответственности.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заметно повлияло на развитие русской поэзии, потому что показало, как можно говорить о серьёзных общественных вопросах просто, сильно и по-настоящему вдохновляюще.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51052"/>
            <a:ext cx="9144000" cy="2089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734501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9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 Чаадаеву»: дружба, свобода и гражданская смелость
</a:t>
            </a:r>
            <a:endParaRPr lang="en-US" sz="3190" dirty="0"/>
          </a:p>
        </p:txBody>
      </p:sp>
      <p:sp>
        <p:nvSpPr>
          <p:cNvPr id="5" name="Text 1"/>
          <p:cNvSpPr txBox="1"/>
          <p:nvPr/>
        </p:nvSpPr>
        <p:spPr>
          <a:xfrm>
            <a:off x="2425500" y="1869638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Пушкина напоминает, что настоящая любовь к Родине начинается с честности, ответственности и надежды на лучшее будущее. Именно поэтому оно звучит современно и сегодня.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2026-05-23T03:29:32Z</dcterms:created>
  <dcterms:modified xsi:type="dcterms:W3CDTF">2026-05-23T03:29:32Z</dcterms:modified>
</cp:coreProperties>
</file>