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jpe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Урал: природа, история и люди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 — граница двух частей света и целый мир в одном регионе.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Урал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 — это не только горы, а большой природный и исторический регион, который тянется почти на 2000 километров и соединяет Европу с Азией.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расположен Урал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78582" y="1502050"/>
            <a:ext cx="3985551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на карте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Уральские горы проходят через центр России длинной полосой. На карте это заметная цепь хребтов, которая связывает северные и южные районы страны.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78582" y="2676800"/>
            <a:ext cx="3985551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частей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проходит условная граница Европы и Азии. Она не обозначена стеной или рекой, а выделяется по природным особенностям и традиции географов.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78582" y="3851550"/>
            <a:ext cx="3985551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пути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гор, в регион входят предгорья и равнины. Именно поэтому важные города и дороги тянутся вдоль удобных природных и транспортных направлений.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843288"/>
            <a:ext cx="3563700" cy="14569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Урала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делят на несколько частей, и каждая из них отличается климатом, заселённостью и хозяйственным освоением.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южнее, тем климат мягче, население плотнее и хозяйственная деятельность разнообразнее.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деление Урала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формы поверхности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36746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Сглаженные вершины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 — древние горы, поэтому их вершины не острые, а округлённые. За миллионы лет ветер, вода и ледники сильно изменили их форму.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244415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Хребты и перевалы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местности хорошо заметны хребты и перевалы. Они образуют естественные проходы, по которым люди издавна двигались через горные районы.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3121363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гряды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встречаются каменные гряды и скальные выходы. Они особенно выразительны в местах, где горные породы вышли на поверхность.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180000" y="3998337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Склоны и реки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Лесистые склоны и горные реки делают пейзаж очень разнообразным. Изменение высоты помогает появлению разных природных условий на небольшом расстоянии.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появились Уральские горы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тектонические процессы и длительное выветривание изменили рельеф Урала.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Климат: север и юг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различия заметнее по мере движения с севера на юг: меняются длительность зимы, сила ветров и продолжительность тёплого периода.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часть Урала теплее, а северная — холоднее и более контрастна по сезонам.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климатические особенности северной и южной части Урала
</a:t>
            </a:r>
            <a:endParaRPr lang="en-US" sz="76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Урала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0200" y="171554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тундра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крайнем севере преобладают тундровые участки. Здесь мало деревьев, зато много мхов, лишайников и низких кустарников, приспособленных к холоду и ветрам.
</a:t>
            </a:r>
            <a:endParaRPr lang="en-US" sz="984" dirty="0"/>
          </a:p>
        </p:txBody>
      </p:sp>
      <p:sp>
        <p:nvSpPr>
          <p:cNvPr id="12" name="Text 3"/>
          <p:cNvSpPr txBox="1"/>
          <p:nvPr/>
        </p:nvSpPr>
        <p:spPr>
          <a:xfrm>
            <a:off x="2498375" y="1734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
</a:t>
            </a:r>
            <a:pPr algn="l" indent="0" marL="0">
              <a:lnSpc>
                <a:spcPct val="115000"/>
              </a:lnSpc>
              <a:buNone/>
            </a:pPr>
            <a:r>
              <a:rPr lang="en-US" sz="10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Южнее начинается тайга. В ней растут хвойные леса, а животным легче прятаться и находить пищу в густом лесном покрове.
</a:t>
            </a:r>
            <a:endParaRPr lang="en-US" sz="1121" dirty="0"/>
          </a:p>
        </p:txBody>
      </p:sp>
      <p:sp>
        <p:nvSpPr>
          <p:cNvPr id="13" name="Text 4"/>
          <p:cNvSpPr txBox="1"/>
          <p:nvPr/>
        </p:nvSpPr>
        <p:spPr>
          <a:xfrm>
            <a:off x="4756538" y="197835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леса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южнее появляются смешанные леса. В них рядом растут хвойные и лиственные деревья, поэтому природа становится более разнообразной.
</a:t>
            </a:r>
            <a:endParaRPr lang="en-US" sz="1016" dirty="0"/>
          </a:p>
        </p:txBody>
      </p:sp>
      <p:sp>
        <p:nvSpPr>
          <p:cNvPr id="14" name="Text 5"/>
          <p:cNvSpPr txBox="1"/>
          <p:nvPr/>
        </p:nvSpPr>
        <p:spPr>
          <a:xfrm>
            <a:off x="7014700" y="1657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луга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горных районах встречаются луга и открытые пространства. Они особенно заметны на высоте, где климат прохладнее, а почвы беднее.
</a:t>
            </a:r>
            <a:endParaRPr lang="en-US" sz="109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68839"/>
            <a:ext cx="8283000" cy="2272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Урала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517350"/>
            <a:ext cx="16776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звери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Лось и бурый медведь — одни из самых заметных обитателей уральских лесов. Они хорошо чувствуют себя в больших лесных массивах и находят пищу даже в холодный сезон.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1939748" y="1517350"/>
            <a:ext cx="16776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леса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Росомаха и рысь ведут скрытный образ жизни. Им помогают сила, осторожность и умение передвигаться по снегу и густому лесу.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699495" y="1517350"/>
            <a:ext cx="16776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Обитатели тайги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Соболь ценится красивым мехом и живёт в хвойных лесах. Для него важны укрытия, тишина и достаточное количество мелких животных и ягод.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459243" y="1517350"/>
            <a:ext cx="16776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птицы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Глухарь связан с лесами и обычно держится в глухих местах. Его легко не заметить, потому что он хорошо маскируется среди веток и травы.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7218998" y="1517350"/>
            <a:ext cx="16776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Урала встречаются северный олень и песец. Эти животные особенно приспособлены к снегу, морозам и короткому светлому сезону.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150426"/>
            <a:ext cx="5010000" cy="3527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озёра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715400" y="1150200"/>
            <a:ext cx="34806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как пути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уральские реки издавна связывали поселения, помогали перевозить людей и товары, а также давали воду для хозяйства и ремёсел.
</a:t>
            </a:r>
            <a:endParaRPr lang="en-US" sz="998" dirty="0"/>
          </a:p>
        </p:txBody>
      </p:sp>
      <p:sp>
        <p:nvSpPr>
          <p:cNvPr id="13" name="Text 3"/>
          <p:cNvSpPr txBox="1"/>
          <p:nvPr/>
        </p:nvSpPr>
        <p:spPr>
          <a:xfrm>
            <a:off x="5086100" y="1882084"/>
            <a:ext cx="34806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реки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Кама, Чусовая, Уфа, Тобол, Исеть и Урал стали важными природными ориентирами и на картах, и в повседневной жизни людей.
</a:t>
            </a:r>
            <a:endParaRPr lang="en-US" sz="998" dirty="0"/>
          </a:p>
        </p:txBody>
      </p:sp>
      <p:sp>
        <p:nvSpPr>
          <p:cNvPr id="14" name="Text 4"/>
          <p:cNvSpPr txBox="1"/>
          <p:nvPr/>
        </p:nvSpPr>
        <p:spPr>
          <a:xfrm>
            <a:off x="5271450" y="2608259"/>
            <a:ext cx="34806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воды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и водохранилища помогали накапливать воду, что особенно важно для засушливых или удалённых районов и для работы предприятий.
</a:t>
            </a:r>
            <a:endParaRPr lang="en-US" sz="998" dirty="0"/>
          </a:p>
        </p:txBody>
      </p:sp>
      <p:sp>
        <p:nvSpPr>
          <p:cNvPr id="15" name="Text 5"/>
          <p:cNvSpPr txBox="1"/>
          <p:nvPr/>
        </p:nvSpPr>
        <p:spPr>
          <a:xfrm>
            <a:off x="5365627" y="3351777"/>
            <a:ext cx="34806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Поселения у воды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Вдоль рек и озёр вырастали сёла, мельницы, заводы и города, потому что вода была нужна для жизни и производства.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953505"/>
            <a:ext cx="3408600" cy="9273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богатства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природные ресурсы Урала и их хозяйственное значение.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ресурсы и лесные богатства сделали Урал одним из главных промышленных районов страны.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учебным материалам о природных ресурсах Урала
</a:t>
            </a:r>
            <a:endParaRPr lang="en-US" sz="84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19766" y="1596471"/>
            <a:ext cx="505800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02871" y="3133241"/>
            <a:ext cx="559500" cy="4973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10600" y="1652893"/>
            <a:ext cx="442575" cy="50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47028" y="3117266"/>
            <a:ext cx="505800" cy="505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задачи охраны природы
</a:t>
            </a:r>
            <a:endParaRPr lang="en-US" sz="2800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и ландшафт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руды и других полезных ископаемых может менять рельеф, загрязнять почву и оставлять отвалы. Поэтому важны рекультивация земель, контроль за работами и восстановление нарушенных участков после добычи.
</a:t>
            </a:r>
            <a:endParaRPr lang="en-US" sz="891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 и вода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выбросы и стоки могут ухудшать качество воздуха и воды. Для защиты природы применяют очистные сооружения, фильтры, строгий контроль предприятий и постоянный экологический мониторинг.
</a:t>
            </a:r>
            <a:endParaRPr lang="en-US" sz="890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Урала защищают почвы, сохраняют влагу и служат домом для животных. Их вырубка ослабляет природные связи, поэтому нужны лесовосстановление, уход за молодыми посадками и разумное использование древесины.
</a:t>
            </a:r>
            <a:endParaRPr lang="en-US" sz="873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редких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растения и животные особенно уязвимы в местах хозяйственной деятельности. Заповедники, национальные парки и охранные зоны помогают сохранить виды, природные сообщества и ценные участки Урала для будущих поколений.
</a:t>
            </a:r>
            <a:endParaRPr lang="en-US" sz="81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освоения Урала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схема показывает, как природные условия и ресурсы постепенно вели к освоению и развитию Урала.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культурного многообразия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569527" y="1416425"/>
            <a:ext cx="3504523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народов
</a:t>
            </a:r>
            <a:pPr algn="l" indent="0" marL="0">
              <a:lnSpc>
                <a:spcPct val="115000"/>
              </a:lnSpc>
              <a:buNone/>
            </a:pPr>
            <a:r>
              <a:rPr lang="en-US" sz="4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заселялся разными народами, потому что здесь пересекались лесные, горные и степные территории. Русские, башкиры, татары и другие народы веками жили рядом и обменивались опытом.
</a:t>
            </a:r>
            <a:endParaRPr lang="en-US" sz="952" dirty="0"/>
          </a:p>
        </p:txBody>
      </p:sp>
      <p:sp>
        <p:nvSpPr>
          <p:cNvPr id="14" name="Text 3"/>
          <p:cNvSpPr txBox="1"/>
          <p:nvPr/>
        </p:nvSpPr>
        <p:spPr>
          <a:xfrm>
            <a:off x="569527" y="2129473"/>
            <a:ext cx="3504523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народа сложились свои особенности речи, костюма, песен и обрядов. Эти различия не разделяют людей, а делают культуру Урала яркой и узнаваемой.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69527" y="2842475"/>
            <a:ext cx="3504523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обычаи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праздники связаны с природным календарём, семейными событиями и трудом. В них сохранились старинные представления о добре, уважении к старшим и гостеприимстве.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569527" y="3555500"/>
            <a:ext cx="3504523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предков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ремёсла, музыка и орнаменты передавались из поколения в поколение. Благодаря этому в Уральском регионе до сих пор можно увидеть живую связь прошлого и настоящего.
</a:t>
            </a:r>
            <a:endParaRPr lang="en-US" sz="988" dirty="0"/>
          </a:p>
        </p:txBody>
      </p:sp>
      <p:sp>
        <p:nvSpPr>
          <p:cNvPr id="17" name="Text 6"/>
          <p:cNvSpPr txBox="1"/>
          <p:nvPr/>
        </p:nvSpPr>
        <p:spPr>
          <a:xfrm>
            <a:off x="569527" y="4268525"/>
            <a:ext cx="3504523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богатство края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культурное разнообразие Урала помогает лучше понимать соседей и бережно относиться к истории края. Это важная часть общей памяти региона и всей страны.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02311" y="1937254"/>
            <a:ext cx="458700" cy="366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8805" y="2166472"/>
            <a:ext cx="458700" cy="407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69388" y="2983301"/>
            <a:ext cx="458700" cy="407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8607" y="3179734"/>
            <a:ext cx="451200" cy="451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86813" y="3813800"/>
            <a:ext cx="458700" cy="36696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которые выросли вместе с промышленностью
</a:t>
            </a:r>
            <a:endParaRPr lang="en-US" sz="2319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477185" y="1679625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Екатеринбург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Екатеринбург вырос как крупный промышленный и культурный центр. Здесь развивались металлургия, машиностроение, наука и высшее образование, а удобное положение на путях сообщения усилило его роль.
</a:t>
            </a:r>
            <a:endParaRPr lang="en-US" sz="801" dirty="0"/>
          </a:p>
        </p:txBody>
      </p:sp>
      <p:sp>
        <p:nvSpPr>
          <p:cNvPr id="13" name="Text 3"/>
          <p:cNvSpPr txBox="1"/>
          <p:nvPr/>
        </p:nvSpPr>
        <p:spPr>
          <a:xfrm>
            <a:off x="5423679" y="1929230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Челябинск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Челябинск известен сильной промышленной базой, прежде всего металлургией и машиностроением. Город быстро рос благодаря заводам, железным дорогам и спросу на рабочие кадры.
</a:t>
            </a:r>
            <a:endParaRPr lang="en-US" sz="801" dirty="0"/>
          </a:p>
        </p:txBody>
      </p:sp>
      <p:sp>
        <p:nvSpPr>
          <p:cNvPr id="14" name="Text 4"/>
          <p:cNvSpPr txBox="1"/>
          <p:nvPr/>
        </p:nvSpPr>
        <p:spPr>
          <a:xfrm>
            <a:off x="1644262" y="2746058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Пермь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Пермь стала важным центром на Каме, где соединились промышленность, транспорт и образование. Река помогала перевозкам, а предприятия обеспечивали развитие города и региона.
</a:t>
            </a:r>
            <a:endParaRPr lang="en-US" sz="801" dirty="0"/>
          </a:p>
        </p:txBody>
      </p:sp>
      <p:sp>
        <p:nvSpPr>
          <p:cNvPr id="15" name="Text 5"/>
          <p:cNvSpPr txBox="1"/>
          <p:nvPr/>
        </p:nvSpPr>
        <p:spPr>
          <a:xfrm>
            <a:off x="6619730" y="2964225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Уфа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Уфа сочетает крупную промышленность, научные учреждения и транспортное значение. Город развивался как центр переработки, торговли и связи между разными частями Урала и Поволжья.
</a:t>
            </a:r>
            <a:endParaRPr lang="en-US" sz="801" dirty="0"/>
          </a:p>
        </p:txBody>
      </p:sp>
      <p:sp>
        <p:nvSpPr>
          <p:cNvPr id="16" name="Text 6"/>
          <p:cNvSpPr txBox="1"/>
          <p:nvPr/>
        </p:nvSpPr>
        <p:spPr>
          <a:xfrm>
            <a:off x="3761687" y="3556171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Металлургические центры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Нижний Тагил и Магнитогорск особенно связаны с металлургией. Их рост определили рудники, заводы и железные дороги, которые сделали города опорой промышленного Урала.
</a:t>
            </a:r>
            <a:endParaRPr lang="en-US" sz="84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в истории России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Урала шло поэтапно: сначала появились первые поселения, затем развились заводы, дороги и крупные промышленные центры.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исторического развития роль Урала в хозяйстве страны росла, а промышленность становилась всё более значимой.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историческим этапам освоения Урала
</a:t>
            </a:r>
            <a:endParaRPr lang="en-US" sz="81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Мастерство, которое прославило Урал
</a:t>
            </a:r>
            <a:endParaRPr lang="en-US" sz="2420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руды к изделию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Уральские мастера умели превращать обычную руду в полезные и красивые вещи. В кузницах и литейных мастерских делали инструменты, посуду и оружие, а затем украшали их точной чеканкой и узорами.
</a:t>
            </a:r>
            <a:endParaRPr lang="en-US" sz="880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 как искусство
</a:t>
            </a:r>
            <a:pPr algn="l" indent="0" marL="0">
              <a:lnSpc>
                <a:spcPct val="115000"/>
              </a:lnSpc>
              <a:buNone/>
            </a:pPr>
            <a:r>
              <a:rPr lang="en-US" sz="8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Камнерезы особенно ценили малахит, яшму и другие яркие породы. Из них создавали шкатулки, вазы и вставки для интерьера, а каждое изделие становилось маленьким произведением искусства.
</a:t>
            </a:r>
            <a:endParaRPr lang="en-US" sz="909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и 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 и камень на Урале всегда были рядом с трудом и повседневной жизнью. Поэтому ремёсла региона сочетали пользу и красоту, а уральские изделия высоко ценились далеко за его пределами.
</a:t>
            </a:r>
            <a:endParaRPr lang="en-US" sz="899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на перекрёстке путей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положение Урала связывает разные направления перевозок и помогает обмену грузами между регионами.
</a:t>
            </a:r>
            <a:endParaRPr lang="en-US" sz="105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0779" y="1006689"/>
            <a:ext cx="2047750" cy="262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45493" y="1006689"/>
            <a:ext cx="2046789" cy="2711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3632" y="998264"/>
            <a:ext cx="2046789" cy="2711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41754" y="1006689"/>
            <a:ext cx="2046789" cy="2711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7252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природные места региона
</a:t>
            </a:r>
            <a:endParaRPr lang="en-US" sz="2319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502775" y="3799689"/>
            <a:ext cx="1543757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Таганай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Таганай привлекает высокими хребтами, каменными россыпями и красивыми панорамами. В национальном парке хорошо видны следы древнего горообразования, а маршруты позволяют увидеть уральскую природу в её суровой и величественной форме.
</a:t>
            </a:r>
            <a:endParaRPr lang="en-US" sz="684" dirty="0"/>
          </a:p>
        </p:txBody>
      </p:sp>
      <p:sp>
        <p:nvSpPr>
          <p:cNvPr id="13" name="Text 3"/>
          <p:cNvSpPr txBox="1"/>
          <p:nvPr/>
        </p:nvSpPr>
        <p:spPr>
          <a:xfrm>
            <a:off x="2697002" y="3816539"/>
            <a:ext cx="1543757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Зюраткуль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Зюраткуль известен озером, горными пейзажами и редкими природными сообществами. Здесь особенно заметно, как рядом могут существовать леса, высокогорные участки и открытые пространства, сохраняя природное разнообразие Южного Урала.
</a:t>
            </a:r>
            <a:endParaRPr lang="en-US" sz="697" dirty="0"/>
          </a:p>
        </p:txBody>
      </p:sp>
      <p:sp>
        <p:nvSpPr>
          <p:cNvPr id="14" name="Text 4"/>
          <p:cNvSpPr txBox="1"/>
          <p:nvPr/>
        </p:nvSpPr>
        <p:spPr>
          <a:xfrm>
            <a:off x="4895141" y="3808114"/>
            <a:ext cx="1543757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Припышминские боры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Припышминские боры ценят за сосновые леса и спокойные ландшафты. Это место помогает представить, как выглядит уральская природа без городского шума: чистый воздух, лесные тропы и богатый мир растений и животных.
</a:t>
            </a:r>
            <a:endParaRPr lang="en-US" sz="710" dirty="0"/>
          </a:p>
        </p:txBody>
      </p:sp>
      <p:sp>
        <p:nvSpPr>
          <p:cNvPr id="15" name="Text 5"/>
          <p:cNvSpPr txBox="1"/>
          <p:nvPr/>
        </p:nvSpPr>
        <p:spPr>
          <a:xfrm>
            <a:off x="7093264" y="3816539"/>
            <a:ext cx="1543757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 и лёд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Кунгурская ледяная пещера и каменные останцы показывают необычные формы рельефа. Такие места особенно интересны тем, что они соединяют красоту природы, научную ценность и заботу об охране ландшафтов.
</a:t>
            </a:r>
            <a:endParaRPr lang="en-US" sz="71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Урал: что важно запомнить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объединяет природу, историю и труд людей. Это край границы, богатств и традиций, где важно беречь леса, воды, города и память о прошлом.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2026-07-26T23:33:52Z</dcterms:created>
  <dcterms:modified xsi:type="dcterms:W3CDTF">2026-07-26T23:33:52Z</dcterms:modified>
</cp:coreProperties>
</file>