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«экономическое чудо» Восточной Азии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разрушенная страна стала индустриальным лидером и изменила экономику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Япония начала развитие с разрушенной промышленностью, дефицитом ресурсов и тяжёлой социальной ситуацией. Реформы оккупационного периода создали основу для рыночного роста и будущей модернизации страны.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после войны: стартовые условия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японским «экономическим чудом»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1950-х — начале 1970-х годов экономика Японии росла необычайно быстро: среднегодовые темпы ВВП часто превышали 9–10%, а промышленность расширялась особенно стремительно.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лидеры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вышла в мировые лидеры по выпуску автомобилей, судов, стали и электроники, превратившись из послевоенной экономики восстановления в мощный индустриальный центр с глобальным влиянием.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экономика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1970-х годов Япония закрепилась на втором месте в мире по объёму экономики после США, что стало символом её успешной догоняющей модернизации и технологического прорыва.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«Чудо» опиралось на сочетание жёсткой организации труда, крупных инвестиций и внешней торговли, но при этом усиливало зависимость страны от импорта сырья, энергии и устойчивого доступа к зарубежным рынкам.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 восстановления к устойчивому индустриальному расширению и последующее замедление после энергетического шока.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рост пришёлся на 1950–1960-е годы; нефтяной кризис 1973 года резко ослабил прежние темпы.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послевоенной Японии; ориентировочные средние значения по периодам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экономического роста Японии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управлении развитием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MITI как координатор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международной торговли и промышленности задавало приоритеты развития, помогало выбирать ключевые отрасли и направляло импорт технологий туда, где они быстрее всего давали экономический эффект.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базовых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металлургии, судостроению, химии и электронике — секторам, которые создавали основу для дальнейшего промышленного роста и технологической модернизации экономики.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и защита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направляло дешёвые кредиты через банковскую систему и на ранних этапах ограничивало конкуренцию, чтобы новые отрасли успели укрепиться и стать конкурентоспособными.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Догоняющая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модель развития была не стихийной, а управляемой: государство помогало стране быстро сокращать отставание от ведущих держав и превращать заимствованные технологии в собственные преимущества.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японской индустриализации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импорт технологий и экспортная выручка усиливали друг друга в послевоенной экономике.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Корпорации, трудовая дисциплина и корпоративная культура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Кейрэцу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объединялись в устойчивые группы вокруг банков и партнёрских фирм. Такая сеть снижала риски, облегчала кредитование и помогала координировать долгосрочные инвестиции.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Пожизненный найм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сотрудников действовала система пожизненного найма, которая повышала лояльность работников и делала карьеру внутри фирмы более предсказуемой, особенно для мужчин-специалистов.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Старшинство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и зарплата часто зависели от стажа, а постоянное обучение считалось нормой. Это поддерживало дисциплину, внутрифирменную стабильность и постепенное повышение квалификации.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Коллективизм, аккуратность и внимание к деталям стали важнейшими чертами японского производства. Именно они помогли компаниям выпускать надёжную продукцию и укреплять доверие потребителей.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отрасли росли не изолированно, а как части единой промышленной системы, ориентированной на экспорт и технологическое обновление.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опирался на несколько взаимосвязанных отраслей, но именно продукция высокой добавленной стоимости стала главным источником конкурентного преимущества.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экономики Японии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японского «чуда»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2820"/>
            <a:ext cx="306494" cy="3163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покупателями японской продукции были США и страны Западной Европы. Именно устойчивый спрос за рубежом позволял предприятиям расширять выпуск и накапливать валютную выручку.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себестоимость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добивались высокой эффективности за счёт массового производства, рациональной организации труда и постоянного сокращения издержек. Это делало товары более привлекательными на мировом рынке.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продукция завоёвывала доверие благодаря стабильному качеству, точности сборки и надёжности. Со временем именно репутация, а не только цена, стала главным конкурентным преимуществом.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Реинвестиции в рост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выручка шла на закупку сырья, технологий и оборудования, а также на расширение заводов. Так внешняя торговля превращалась в источник нового витка индустриализации.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модель роста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в экспорте получили сложные промышленные товары, а не сырьё или полуфабрикаты.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отражает переход Японии к экономике с высокой добавленной стоимостью и сильной технологической базой.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экономики Японии; структура дана как типологическая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Товарная структура японского экспорта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 годы быстрого роста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благосостояния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производства и занятости повысило доходы миллионов семей. Для многих японцев послевоенная нехватка сменилась возможностью покупать товары длительного пользования и планировать будущее с большей уверенностью.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занятости в промышленности и сфере услуг сформировало широкий средний класс. Он стал важной социальной опорой стабильности, спроса на товары и дальнейшего экономического роста.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активно переезжали в города, где концентрировались заводы, офисы и услуги. В результате традиционный сельский уклад быстро уступал место городскому образу жизни и новой трудовой культуре.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1970-х телевизоры, холодильники, стиральные машины и автомобили вошли в быт многих семей. Потребление стало не только признаком достатка, но и показателем новой модели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Токио 1964 года показал новую Японию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Стадионы, дороги и новая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Олимпиада стала для Токио не только спортивным событием, но и масштабной демонстрацией обновлённой городской среды. Новые магистрали, современные спортивные объекты и продуманная инфраструктура показывали, что Япония уже мыслит категориями развитой индустриальной державы.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 как символ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линии между Токио и Осакой произвёл сильное впечатление на страну и мир. Высокоскоростной поезд стал наглядным доказательством того, что японская модернизация опирается не только на производство, но и на инженерные решения мирового уровня.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 мировую арену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1964 года закрепили образ Японии как мирного, технологичного и организованного государства. Для многих наблюдателей это был момент, когда послевоенная реконструкция окончательно превратилась в международный успех.
</a:t>
            </a:r>
            <a:endParaRPr lang="en-US" sz="10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об истории послевоенной Японии и Восточной Азии.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японской модели развития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японского роста были взаимосвязаны и усиливали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роста держалась не на одном факторе, а на их сочетании: внутренние реформы, капитал, внешняя поддержка и политическая обстановка взаимно усиливали индустриализацию.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развивали схожую логику модернизации: промышленный рост, ориентацию на внешний рынок и последовательное наращивание конкурентоспособности.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задала модель догоняющего развития, а позже её элементы были адаптированы другими экономиками Восточной и Юго-Восточной Азии.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общеизвестных характеристик индустриализации стран Восточной Азии; шкала условная.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«азиатские тигры»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1973: нефтяной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удорожание нефти ударило по японской промышленности, зависимой от импорта энергии и сырья. Темпы роста снизились, а прежняя модель развития впервые столкнулась с серьёзным ограничением.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показал, что экспортная экономика нуждается в надёжных энергетических поставках и более высокой эффективности. Стало ясно, что дальнейший рост нельзя строить только на расширении объёмов производства.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 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и государство начали экономить ресурсы, модернизировать оборудование и уменьшать энергоёмкость выпуска. Приоритет сместился к более технологичным отраслям и точному управлению затратами.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траектория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микроэлектроники, автоматизации и научных разработок помогло Японии сохранить конкурентоспособность. Экономика стала опираться не столько на объём, сколько на качество и технологическую сложность продукции.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нефтяного шока к новой структуре роста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предприятиях поощряли участие работников в обсуждении проблем производства. Такие группы помогали выявлять дефекты, предлагать улучшения и связывать ответственность за результат с коллективной работой.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 и единые процедуры снижали число ошибок и делали выпуск продукции более предсказуемым. Это особенно важно для массового производства, где даже небольшие сбои быстро становятся дорогими.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Кайдзен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кайдзен означал непрерывные маленькие улучшения на каждом участке работы. Постоянный контроль качества формировал репутацию надёжности, которая со временем стала сильнее ценового преимущества.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высокое качество помогло японским компаниям укрепиться в автомобилестроении, электронике и машиностроении. Покупатели всё чаще выбирали продукцию не из-за низкой цены, а из-за доверия к бренду.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 как основа конкурентоспособности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долгий экономический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каждый этап японской модернизации создавал условия для следующего.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противоречия экономического чуда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сопровождался загрязнением воздуха и воды. Экологические конфликты 1960–1970-х годов показали, что высокие темпы модернизации могут иметь тяжёлую цену для здоровья людей.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стягивались в крупнейшие города, и инфраструктура не успевала за этим потоком. Возникали транспортные пробки, дефицит жилья и заметное давление на коммунальные службы.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работников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часто опирался на высокую дисциплину и интенсивный труд. Для многих работников это означало длинный рабочий день, сильное напряжение и ограниченное время для личной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общий рост благосостояния, сохранялось гендерное неравенство. Женщины чаще занимали менее защищённые и ниже оплачиваемые позиции, чем мужчины, особенно в крупном бизнесе и промышленности.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подготовки работников и инженеров стал одной из опор роста. Страны региона увидели, что модернизация начинается не только с заводов, но и с системного развития человеческого капитала.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показала, что государство может направлять модернизацию через кредиты, приоритеты и защиту ключевых отраслей. Этот подход позже заметно повлиял на Южную Корею и Тайвань.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как рычаг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 внешний рынок ускоряла накопление валюты, обновление технологий и рост масштабов производства. Для Гонконга и Сингапура этот принцип стал особенно важным в ограниченных по размеру экономиках.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Японии изменил баланс промышленной мощи в Восточной Азии. Регион превратился в один из центров мировой экономики, где качество и технологичность стали важнее сырьевой зависимости.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японский опыт стал ориентиром для региона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«экономическое чудо»: успех с последствиями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 одно поколение прошла путь от разрушений к мировому лидерству, доказав силу институтов, технологий и экспорта. Но этот успех напомнил: рост требует адаптации, иначе его ограничивают кризисы, ресурсы и социальные издержки.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2026-06-03T02:46:17Z</dcterms:created>
  <dcterms:modified xsi:type="dcterms:W3CDTF">2026-06-03T02:46:17Z</dcterms:modified>
</cp:coreProperties>
</file>