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Фактура в музыке: из чего складывается звучание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Разбираем, как устроена музыкальная ткань.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Фактура помогает услышать, кто ведёт мелодию, кто поддерживает её, и почему одна и та же песня может звучать по-разному — тихо, прозрачно, мощно или торжественно.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слушать фактуру на уроке музыки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музыкальной фактурой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фактура — это способ организовать звучание произведения. Она показывает, как соединяются мелодия, бас, аккомпанемент и другие голоса в единую ткань.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фактуре можно понять, сколько линий звучит одновременно и насколько они самостоятельны. Одни из них ведут главную тему, другие создают опору или украшают звучание.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Фактура бывает простой и сложной, плотной и разреженной, одноголосной и многоголосной. От этого зависит общее впечатление от музыки и её выразительность.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составляют музыкальную фактуру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музыкальный анализ, обобщение по школьному курсу музыки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выполняет свою роль, но в музыке они слышатся не по отдельности, а вместе.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внимания обычно привлекает мелодия, однако устойчивость и объём звучанию дают остальные элементы.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и сложная фактура в музыке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фактура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фактура легко воспринимается на слух. В ней обычно слышна одна мелодия или мелодия с несложным сопровождением, как в песне под гитару или в одноголосном пении.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фактура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фактура содержит несколько слоёв звучания. Это может быть хор, полифония или оркестровая музыка, где у каждой партии есть своя роль и своё движение.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870973"/>
            <a:ext cx="4514400" cy="133440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музыкальной фактуры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виды фактуры, их звучание и типичные примеры.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фактуры помогает сразу представить характер музыки: ясный, напевный, торжественный или более напряжённый.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музыкальный анализ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Гомофонно-гармоническая фактура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фактуре есть главная мелодия и сопровождение. Мелодия обычно выделяется сильнее, поэтому её легко запомнить и спеть вместе с исполнителем.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Сопровождение поддерживает мелодию ритмом и гармонией. Оно не спорит с ней, а помогает создать настроение, например спокойное, лирическое или праздничное.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фактуры часто встречается в песнях, романсах и пьесах для голоса с инструментом. Он особенно удобен для выразительного и понятного звучания.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фактура песни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План-схема показывает, как отдельные средства соединяются в цельное звучание.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Фактура в народной песне и хоровом пении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песне фактура часто держится на повторяющейся мелодии и несложном сопровождении. Поэтому её легко запомнить, а звучание остаётся открытым и ясным.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хоре к мелодии добавляются разные голоса, подголоски и ответы партий. Из-за этого музыка становится объёмнее, но может сохранять простоту и особую выразительность.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Полифоническая фактура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Полифония строится на одновременном звучании нескольких самостоятельных мелодий. Каждый голос движется по-своему, но вместе они образуют единое музыкальное целое.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Полифония часто встречается в произведениях Иоганна Себастьяна Баха и в канонах. В этих формах тема может повторяться разными голосами и постепенно развиваться.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фактура требует внимательного слуха, потому что ни одна линия не должна полностью исчезать. Интересно слушать, как голоса вступают, догоняют друг друга и переплетаются.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различаются типы фактуры по звучанию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музыкальный анализ; авторская сравнительная шкала, 2025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общее впечатление от слухового восприятия: чем больше самостоятельных линий, тем сложнее слышится музыкальная ткань.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Одноголосие звучит яснее всего, а полифонические и смешанные виды воспринимаются как самые насыщенные и многослойные.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фактуры в передаче образа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и разреженная фактура помогает создать ощущение воздуха, тишины и спокойствия; в таких эпизодах музыка кажется особенно прозрачной и светлой.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фактура усиливает звучание, делает его более весомым и праздничным; именно она часто подчёркивает кульминацию или важный момент произведения.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фактуре много самостоятельных линий и перекличек, музыка начинает восприниматься как более напряжённая, подвижная и насыщенная событиями.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фактуры внутри одной пьесы помогает композитору вести рассказ без слов: от покоя к движению, от простоты к драматизму.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Фактура в инструментальной музыке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инструментальных произведениях фактура показывает, как распределены роли между инструментами: один ведёт тему, другие поддерживают её аккордами, ритмом или короткими ответами.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ансамбля сильно влияет на впечатление: фортепиано даёт чёткую опору, струнные создают плавность, духовые добавляют яркость, а ударные подчёркивают движение и напряжение.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960" y="1340425"/>
            <a:ext cx="6572080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средства, влияющие на фактуру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музыки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Средства, которые меняют восприятие музыкальной ткани.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Фактура зависит не только от числа голосов: на неё также влияют высота, окраска, ритм и характер соединения звуков.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Фактура в произведениях для хора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хоре фактура может быть очень разной: от одного общего напева до многоголосия, где каждая партия ведёт свою линию и дополняет общую ткань.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Сопрано чаще всего звучит выше остальных голосов, поэтому именно оно нередко несёт основную мелодию и делает музыку особенно заметной на слух.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Альты, тенора и басы заполняют середину и низ, создавая опору, устойчивость и объём; без них хоровое звучание стало бы гораздо тоньше.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голосов помогает хору передавать разные состояния: торжественность, мягкую лирику, спокойствие или внутреннее напряжение.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слухового анализа фактуры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помогает школьнику определить тип фактуры и её характер на слух.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Фактура и ансамбль исполнителей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ансамбле фактура становится особенно заметной, потому что каждый исполнитель отвечает за свою часть: один ведёт мелодию, другой поддерживает гармонию, третий добавляет ритмический рисунок.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участники удерживают свои партии и слушают друг друга, тем яснее слышится общая музыкальная ткань; именно поэтому ансамбль требует внимательности и согласованности.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впечатление о фактуре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музыкальный анализ; авторская шкала восприятия, 2025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яснее слышны отдельные слои, тем легче определить, где мелодия, а где поддержка, фон или перекличка голосов.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Насыщенная фактура связана с большим числом слоёв, а более простая — с прозрачностью и заметной ведущей мелодией.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Фактура и настроение в музыке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фактура простая и прозрачная, музыка чаще воспринимается легко и спокойно; такой характер помогает передать светлое, понятное и доверительное настроение.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и насыщенная фактура усиливает чувство торжества, силы или тревоги, потому что в ней одновременно звучит больше линий и сильнее ощущается движение.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фактура меняется в пределах одного произведения, слушатель лучше замечает развитие образа: музыка словно переходит от одного состояния к другому без слов.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Фактура показывает, как мелодия, сопровождение и другие голоса соединяются в единое звучание. Понимая её, легче слушать музыку внимательно и замечать замысел композитора.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Фактура помогает услышать музыку глубже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2026-05-24T23:34:25Z</dcterms:created>
  <dcterms:modified xsi:type="dcterms:W3CDTF">2026-05-24T23:34:25Z</dcterms:modified>
</cp:coreProperties>
</file>