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3367" y="-1"/>
            <a:ext cx="4145607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животные: строение, жизненные процессы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клетки объединяются в единый организм и помогают ему жить?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простых клеток к сложным организмам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дала животным разделение функций: одни клетки отвечают за движение, другие — за питание, защиту и размножение. Так появились разнообразные формы жизни, приспособленные к воде, суше и воздуху.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9995" y="3561793"/>
            <a:ext cx="2540338" cy="1188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многоклеточных животных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животного состоит из множества взаимосвязанных клеток. Они работают согласованно и зависят друг от друга, поэтому повреждение части тела может повлиять на весь организм.
</a:t>
            </a:r>
            <a:endParaRPr lang="en-US" sz="1085" dirty="0"/>
          </a:p>
        </p:txBody>
      </p:sp>
      <p:sp>
        <p:nvSpPr>
          <p:cNvPr id="14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активно передвигается хотя бы на одном этапе жизни. Это помогает искать пищу, спасаться от врагов и находить подходящие условия для жизни.
</a:t>
            </a:r>
            <a:endParaRPr lang="en-US" sz="1085" dirty="0"/>
          </a:p>
        </p:txBody>
      </p:sp>
      <p:sp>
        <p:nvSpPr>
          <p:cNvPr id="15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клеточной стенки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животных не имеют клеточной стенки и хлоропластов. Это отличает их от растений и связано с особенностями питания, движения и гибкости тела.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среду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быстро отвечают на изменения вокруг благодаря чувствительным клеткам и нервной системе. Такая способность делает их более приспособленными к переменам среды.
</a:t>
            </a:r>
            <a:endParaRPr lang="en-US" sz="1085" dirty="0"/>
          </a:p>
        </p:txBody>
      </p:sp>
      <p:sp>
        <p:nvSpPr>
          <p:cNvPr id="17" name="Text 6"/>
          <p:cNvSpPr txBox="1"/>
          <p:nvPr/>
        </p:nvSpPr>
        <p:spPr>
          <a:xfrm>
            <a:off x="6372824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 из готовых органических веществ, которые создают другие организмы. Они не могут синтезировать пищу из света, как зелёные растения.
</a:t>
            </a:r>
            <a:endParaRPr lang="en-US" sz="10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тела животного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основная единица строения и работы организма. У многоклеточных животных клетки различаются по строению и выполняют разные задачи, поэтому они не одинаковы.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и орган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клетки объединяются в ткани, а ткани образуют органы. Каждый орган выполняет свою функцию, например сердце перекачивает кровь, а желудок участвует в пищеварении.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действуют не по отдельности, а как части системы. У животных особенно важны пищеварительная, дыхательная, кровеносная, нервная и мышечная системы.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строение тела, тем точнее согласована работа всех частей. Это помогает животному лучше приспосабливаться к условиям среды и выполнять жизненные функции.
</a:t>
            </a:r>
            <a:endParaRPr lang="en-US" sz="11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249714"/>
            <a:ext cx="6060571" cy="14527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многоклеточных 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как по-разному устроены животные и как это связано с их образом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животных отличаются уровнем организации тела и приспособлены к разным условиям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признаков основных групп животных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видов животных известно учёным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картину видового разнообразия: среди животных особенно выделяются членистоногие, прежде всего насекомые.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описанных видов приходится на членистоногих; позвоночные составляют меньшую часть разнообразия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общему распределению описанных видов животных; значения показаны как условные доли
</a:t>
            </a:r>
            <a:endParaRPr lang="en-US" sz="9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10257"/>
            <a:ext cx="342803" cy="30471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животные получают энергию из листьев, травы, плодов и семян. Их строение помогает пережёвывать растительную пищу и извлекать из неё нужные вещества.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животные добывают пищу, ловя других животных. Для этого им нужны быстрые движения, острые зубы, когти, клюв или другие приспособления.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животные используют и растительную, и животную пищу. Такой способ питания позволяет им легче находить корм в разных условиях и в разные сезоны.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строением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питания отражается в строении ротового аппарата, зубов, челюстей и клюва. Поэтому по внешним признакам часто можно предположить, чем питается животное.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получают энергию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 организме животного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обработки пищи и получения питательных веществ.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опора у разных животных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 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обеспечивают мышцы, а опору создаёт внутренний, наружный или гидростатический скелет. Вместе они позволяют животному сохранять форму тела и перемещаться.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и паукообразных прочный хитиновый покров защищает тело и служит опорой. Он помогает удерживать форму, но ограничивает рост, поэтому такие животные линяют.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 полёт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главную роль играют плавники и хвост, а у птиц — крылья и лёгкое тело. Эти приспособления делают движение в воде или воздухе более эффективным.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 бег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млекопитающих и многих других наземных животных важны конечности. Их строение зависит от образа жизни: одни животные бегают, другие прыгают или роют почву.
</a:t>
            </a:r>
            <a:endParaRPr lang="en-US" sz="11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 органы чувств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самых простых многоклеточных животных нервные клетки расположены по всему телу. Такая система помогает отвечать на раздражения, хотя работает менее точно, чем сложные нервные центры.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и 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более сложных животных нервные клетки собираются в узлы и соединяются в нервные цепочки. Это позволяет лучше координировать движения, питание и реакцию на опасность.
</a:t>
            </a:r>
            <a:endParaRPr lang="en-US" sz="109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 спинной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позвоночных главную роль играют головной и спинной мозг. Они управляют работой органов и помогают быстро обрабатывать сигналы от разных частей тела.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уши, органы обоняния, вкуса и осязания получают информацию о мире. Благодаря им животные находят пищу, избегают врагов и ориентируются в пространстве.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и приспособления 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требуют разных способов защиты, дыхания и передвижения.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среда отличается по условиям, тем заметнее специализация строения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основным средам обитания животных; значения условные для сравнения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Образование новых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особь начинается с оплодотворённой яйцеклетки. У некоторых видов возможны иные способы — почкование или деление тела на части.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Рост зародыша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развивается, получает питательные вещества и постепенно усложняется. В этот период закладываются основные органы и системы органов.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Появление молодого животного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видов детёныш похож на взрослую особь, а у других сначала заметно отличается от неё и имеет личиночную стадию.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Взросление и 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животное достигает половозрелости и само начинает размножаться, поддерживая существование вида в природе.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у разных групп 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разных групп животных способы размножения связаны с их строением и образом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более сложных животных чаще усиливается забота о потомстве, а способ размножения тесно связан со средой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зоологии
</a:t>
            </a:r>
            <a:endParaRPr lang="en-US" sz="9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постоянно пропускает воду через жабры, и из неё в кровь поступает кислород. Такой способ дыхания подходит для жизни в водоёме, где движение воды помогает эффективному газообмену и поддерживает активное плавание.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на суше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наземных позвоночных воздух поступает в лёгкие, а кровь разносит кислород по всему телу. Вместе с кровеносной системой это позволяет животным долго двигаться, искать пищу и жить вдали от воды.
</a:t>
            </a:r>
            <a:endParaRPr lang="en-US" sz="1098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 дыхательная 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занимает больше всего видов среди 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разнообразия животных приходится на беспозвоночных, особенно на членистоногих.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многочисленная группа по числу видов не совпадает с самыми крупными или заметными животными.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школьной зоологии о разнообразии животных; доли условно нормированы для сравнения групп
</a:t>
            </a:r>
            <a:endParaRPr lang="en-US" sz="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1301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21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7542" y="2082714"/>
            <a:ext cx="517045" cy="4595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1850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6350" y="2057985"/>
            <a:ext cx="509053" cy="5090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прокладывают ходы, перемешивают частицы почвы и ускоряют разложение остатков. Благодаря этому почва становится более рыхлой и плодородной.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 другие насекомые переносят пыльцу между цветками. Это помогает растениям образовывать плоды и семена, а значит поддерживает развитие многих природных сообществ.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связывают растения, хищников и паразитов в единые цепи питания. Без них круговорот веществ в экосистемах был бы нарушен.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не дают отдельным видам слишком сильно размножаться. Это помогает сохранять равновесие в природе и уменьшает риск истощения ресурсов.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участвуют в разрушении органических остатков или служат кормом для других организмов. Так природные сообщества быстрее очищаются и обновляются.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многоклеточных животных в 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 для человека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дают человеку мясо, молоко, яйца, мёд, шерсть, шёлк и другие полезные продукты. Эти ресурсы используют в питании, хозяйстве и промышленности.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помогают в сельском хозяйстве, охране, перевозке грузов и жизни рядом с человеком. Они требуют заботы, но взамен приносят пользу и радость общения.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могут быть ядовитыми, паразитическими или переносить болезни. Поэтому важно соблюдать осторожность, не трогать незнакомых диких животных и соблюдать правила гигиены.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должен не только использовать пользу животных, но и сохранять их природные места обитания. Это помогает поддерживать здоровье экосистем и собственную безопасность.
</a:t>
            </a:r>
            <a:endParaRPr lang="en-US" sz="11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приспособления помогают выживать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особенностью строения, способом защиты или питания и преимуществом для жизни в среде.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многоклеточных животных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многих видов снижается из-за уничтожения мест обитания, загрязнения, браконьерства и изменения климата. Особенно уязвимы редкие виды с узким ареалом.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парки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сохраняют леса, степи, болота и водоёмы в естественном состоянии. Там животные могут размножаться и жить без сильного вмешательства человека.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Красную книгу заносят животных, которым грозит исчезновение. Такой список помогает привлечь внимание к проблеме и определить, какие виды нуждаются в срочной защите.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животных зависит не только от государства, но и от поведения людей. Экономия ресурсов, отказ от мусора в природе и бережное отношение к живым существам действительно важны.
</a:t>
            </a:r>
            <a:endParaRPr lang="en-US" sz="10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животные: успех через 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дала животным сложное строение, разные способы жизни и широкое расселение по Земле. Их разнообразие и роль в природе показывают, насколько важно беречь животный мир.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2026-05-31T20:57:22Z</dcterms:created>
  <dcterms:modified xsi:type="dcterms:W3CDTF">2026-05-31T20:57:22Z</dcterms:modified>
</cp:coreProperties>
</file>