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житель биосферы: ключевые темы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важная часть биосферы с глубоким влиянием на природу и её процессы.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жизненная оболочка Земли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атмосферу, гидросферу и литосферу, образуя глобальную среду жизни. Биогеохимические циклы, как углеродный и азотный, обеспечивают постоянное движение веществ, поддерживая равновесие и жизнь на планете.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природы
</a:t>
            </a:r>
            <a:endParaRPr lang="en-US" sz="2238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отличается развитием интеллекта и сложной социальной структурой, что обеспечивает высокую приспособляемость к разнообразным условиям. Эти особенности позволили человеку занять уникальное место в биосфере.
</a:t>
            </a:r>
            <a:endParaRPr lang="en-US" sz="1408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 социальная сущность
</a:t>
            </a:r>
            <a:endParaRPr lang="en-US" sz="1696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человека сыграл решающую роль в формировании современной биосферы. Культура и общественные институты усиливают биологические особенности, создавая уникальный социальный контекст человеческой деятельности.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культура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человека в биосфере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и абстрактное мышление дают человеку возможность анализировать окружающий мир и строить сложные планы, что отличает его от всех живых организмов.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и символических систем позволяет передавать знания и опыт через поколения, укрепляя виды культуры и науки.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труда и технологий обеспечивает продуктивное взаимодействие с окружающей средой, кардинально изменяя экосистемы и ресурсы.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и абиотические связи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питания и материалов человек зависит от растений, животных и микроорганизмов, поддерживая тесные взаимосвязи с живой природой.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воздуха, воды, почвы и солнечная энергия формируют основы условий жизни и здоровья человеческих популяций.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 биохимические циклы, балансируя использование ресурсов и их естественное восстановление, что критично для устойчивости экосистем.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взаимодействий биотических и абиотических компонентов определяет возможности и границы человеческой жизнедеятельности в биосфере.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человеческой популяции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демографический взрыв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XXI века население Земли превысило 8 миллиардов. Этот резкий рост начался в XX веке благодаря медицине и сельскому хозяйству, однако распределён неравномерно по регионам.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роста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Африки и Южной Азии рождаемость остаётся высокой, в то время как Европа и Восточная Азия демонстрируют снижение темпов роста из-за демографических изменений и социальных факторов.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урбанизации и миграций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городов и миграционными потоками меняется распределение населения как внутри стран, так и между ними, порождая новые социально-экологические вызовы.
</a:t>
            </a:r>
            <a:endParaRPr lang="en-US" sz="128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населения Земли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резко ускорился в XX веке, однако прогнозы указывают на стабилизацию во второй половине XXI века.
</a:t>
            </a:r>
            <a:endParaRPr lang="en-US" sz="161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 года наблюдается резкий рост населения, с последующим замедлением прироста в XXI веке.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биосферный фактор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изменяет ландшафты: освоение целин, мелиорация и урбанизация значительно трансформируют природные территории.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преобразование земель вызывают значительные изменения в составе атмосферы и биоценозах, влияя на климат и биоресурсы.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антропогенных экосистем — городов, агроэкосистем и искусственных водоёмов — отражает глобальные преобразования биосферы человеком.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воздействия человека на биосферу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учебники, данные ООН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классифицирует основные виды антропогенного воздействия и их последствия для окружающей среды.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воздействий взаимосвязаны, создавая комплексные экологические проблемы, требующие интегрированных решений.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влияние промышленности и транспорта
</a:t>
            </a:r>
            <a:endParaRPr lang="en-US" sz="2283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транспортные средства выделяют CO2, CH4 и N2O, что способствует изменению климата. Кроме того, они выбрасывают тяжёлые металлы и микропластик, нарушая экологический баланс.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и загрязнители
</a:t>
            </a:r>
            <a:endParaRPr lang="en-US" sz="1509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зоны и транспортные артерии ведут к формированию техногенных ландшафтов, изменяя структуру и функции окружающих экосистем, ухудшая качество почв, воздуха и вод.
</a:t>
            </a:r>
            <a:endParaRPr lang="en-US" sz="1444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ландшафты и экосистемные изменения
</a:t>
            </a:r>
            <a:endParaRPr lang="en-US" sz="1298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экосистем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 года уничтожено около 420 миллионов гектаров лесов, что существенно сократило природные ареалы и нарушило экологическое равновесие в глобальном масштабе.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болот и осушение водоёмов ведут к утрате местообитаний многих видов животных и растений, снижая их численность и биоразнообразие регионов.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разрушаются из-за повышения температуры океанов и загрязнений, что угрожает морским экосистемам и экономике прибрежных сообществ.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видов, таких как борщевик Сосновского и американская белая бабочка, вытесняет местные виды, ослабляя природные экосистемы и снижая их устойчивость.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отходов и их утилизация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образования твёрдых бытовых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мире образуется более 2 миллиардов тонн твёрдых бытовых отходов, при этом более 30% не подвергаются надлежащей утилизации, что ведёт к серьёзным экологическим рискам и загрязнению окружающей среды.
</a:t>
            </a:r>
            <a:endParaRPr lang="en-US" sz="125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в ведущих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Швеции и Южной Корее успешно внедрены системы раздельного сбора мусора, позволяющие эффективно перерабатывать пластик, стекло и металлы, существенно снижая негативное воздействие на природу.
</a:t>
            </a:r>
            <a:endParaRPr lang="en-US" sz="121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 в Мировом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океанов образуются огромные «мусорные пятна» с площадью до 1,6 миллиона км², что вызывает серьёзные проблемы для морских экосистем и требует принятия международных мер.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1,2°C
</a:t>
            </a:r>
            <a:pPr algn="ctr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 планете значительно повысилась с 1850 года, что связано с антропогенными выбросами и влияет на климатическую систему Земли.
</a:t>
            </a:r>
            <a:pPr algn="ctr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Межправительственной группы экспертов по изменению климата (IPCC)
</a:t>
            </a:r>
            <a:endParaRPr lang="en-US" sz="286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вызывает учащение экстремальных погодных явлений и угрозу продовольственной безопасности, что требует срочных мер по сокращению выбросов.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устойчивое развитие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15% суши и 8% морских территорий находятся под защитой национальных парков и заповедников, что способствует сохранению биоразнообразия и природных экосистем.
</a:t>
            </a:r>
            <a:endParaRPr lang="en-US" sz="1533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охраняемых территорий
</a:t>
            </a:r>
            <a:endParaRPr lang="en-US" sz="173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и ветровых установок, а также биоразлагаемых материалов помогает снижать негативное воздействие на окружающую среду и поддерживать устойчивое развитие.
</a:t>
            </a:r>
            <a:endParaRPr lang="en-US" sz="1538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 чистых технологий
</a:t>
            </a:r>
            <a:endParaRPr lang="en-US" sz="1468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школы включают курсы экологии, природоведения и краеведения, развивая у учащихся знания о взаимодействии человека с природой и необходимости её охраны.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активно участвуют в волонтёрских проектах, таких как уборка территорий и высадка деревьев, что формирует практическую экологическую ответственность.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движения, например Fridays for Future, способствуют развитию экологического сознания и мотивируют к сохранению окружающей среды в будущем.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молодых поколений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обмена веществ в биосфере и роль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веществ и влияние антропогенной деятельности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 и их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теряется плодородие почв на площади около 12 миллионов гектаров из-за эрозии и истощения, что сказывается на продуктивности сельского хозяйства.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пресных вод токсичными веществами и тяжёлыми металлами ухудшает качество воды и представляет угрозу для здоровья человека и экосистем.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IPBES, к ближайшему десятилетию может исчезнуть до миллиона видов животных и растений, что негативно скажется на биологическом равновесии планеты.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экологии провоцируют социальные проблемы: ухудшение здоровья, рост числа экологических мигрантов и обострение конфликтов из-за ограниченных ресурсов.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положительного влияния человека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1987 по 2020 годы лесистость в стране увеличилась с 21% до 54%, благодаря активным программам по охране лесов и возобновлению природных экосистем.
</a:t>
            </a:r>
            <a:endParaRPr lang="en-US" sz="1223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 Коста-Рике
</a:t>
            </a:r>
            <a:endParaRPr lang="en-US" sz="1298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 Германии и Японии способствуют восстановлению миграционных путей лосося и улучшению качества воды, что положительно сказывается на биологическом разнообразии.
</a:t>
            </a:r>
            <a:endParaRPr lang="en-US" sz="1059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 и миграция лосося
</a:t>
            </a:r>
            <a:endParaRPr lang="en-US" sz="1298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успешно снижает выбросы CO2, внедряя возобновляемые источники энергии, что уменьшает влияние промышленности на климат и улучшает экологическую обстановку.
</a:t>
            </a:r>
            <a:endParaRPr lang="en-US" sz="1157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альтернативной энергетики в Швеции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Фрайбурге реализуются проекты по утилизации отходов и возвращению ресурсов в производственные циклы, что способствует устойчивому развитию и снижению нагрузки на природу.
</a:t>
            </a:r>
            <a:endParaRPr lang="en-US" sz="1065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города с циркулярной экономикой
</a:t>
            </a:r>
            <a:endParaRPr lang="en-US" sz="1273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технологии и ответственность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нанотехнологии развиваются для очистки почвы и воды, включая использование бактерий-деструкторов нефти и наноматериалов для фильтрации загрязнений.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«умных» городов основаны на принципах циркулярной экономики и энергоэффективности, способствуя снижению экологического следа и рациональному потреблению ресурсов.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социальные инициативы формируют глобальную экологическую ответственность, объединяя усилия для защиты биосферы и устойчивого развития.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вызовы и перспективы
</a:t>
            </a:r>
            <a:pPr algn="ctr" indent="0" marL="0">
              <a:lnSpc>
                <a:spcPct val="100000"/>
              </a:lnSpc>
              <a:buNone/>
            </a:pPr>
            <a:r>
              <a:rPr lang="en-US" sz="3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потенциалом как для разрушения, так и для сохранения биосферы. Современное общество должно стремиться к балансу между развитием и сохранением природы, формируя экологическую культуру будущих поколений.
</a:t>
            </a:r>
            <a:endParaRPr lang="en-US" sz="44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2026-05-10T01:34:34Z</dcterms:created>
  <dcterms:modified xsi:type="dcterms:W3CDTF">2026-05-10T01:34:34Z</dcterms:modified>
</cp:coreProperties>
</file>