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угрозе террористического акта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угрозе, который должен знать каждый школьник.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ситуация может возникнуть где угодно: в школе, транспорте, торговом центре или на мероприятии. В такие минуты решают спокойствие, быстрая передача информации и точное выполнение официальных указаний.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повседневной жизни школьника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потенциально опасной ситуации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внимательным нужно быть в школьных коридорах, у дверей, на лестницах, в местах массового скопления и там, где предмет мог остаться без присмотра.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повышенного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настораживающих признаков совпали одновременно, не пытайтесь проверять их самостоятельно. Главное — сразу сообщить взрослым и не приближаться к источнику тревоги.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Бесхозная сумка, коробка, рюкзак или пакет в людном месте требуют особого внимания, особенно если предмет лежит у входа, в коридоре, на остановке или в зоне прохода.
</a:t>
            </a:r>
            <a:endParaRPr lang="en-US" sz="1262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Торчащие провода, тикание, запах газа, химикатов или горелой изоляции могут указывать на опасность. Любой непривычный внешний признак следует воспринимать как повод для осторожности.
</a:t>
            </a:r>
            <a:endParaRPr lang="en-US" sz="1088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Странное поведение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ограничение доступа, суета охраны, быстрый уход людей из зоны и внезапная эвакуация часто означают, что обстановка развивается нештатно и требует немедленного внимания.
</a:t>
            </a:r>
            <a:endParaRPr lang="en-US" sz="12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правилах информирования взрослых и вызова экстренных служб при ЧС.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подозрительного предмета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расстояние и запрет на лишние действия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обнаружения подозрительного предмета нужно сразу остановиться и увеличить дистанцию. Подходить ближе нельзя, даже если кажется, что предмет безобиден или оставлен недавно.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пользоваться телефоном, рацией, зажигалкой или любым источником искры рядом с находкой. Такие действия могут осложнить ситуацию и помешать работе специалистов.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и сведения для сообщения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точное сообщение ускоряет реагирование и помогает правильно оценить риск.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должно включать адрес, суть происшествия, число людей рядом и наличие пострадавших.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вызову экстренных служб и правилам информирования при чрезвычайной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спокойно и только по указанному маршруту. Не обгоняйте группу, не создавайте толпу у выхода и не возвращайтесь за вещами, даже если они кажутся важными.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организованной эвакуации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возможности закрывайте окна и двери, но не запирайте их наглухо. Сохраняйте порядок в строю и следуйте указаниям ответственных лиц до полного завершения эвакуации.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пользуйтесь лифтом, не открывайте неизвестные двери и не предпринимайте самостоятельных попыток изменить маршрут. Дисциплина снижает риск травм и позволяет взрослым управлять потоком людей.
</a:t>
            </a:r>
            <a:endParaRPr lang="en-US" sz="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панику в толпе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краткая пауза в передаче официальной информации усиливает растерянность и делает людей более восприимчивыми к ошибочным решениям.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 скученность опаснее других факторов: они быстро переводят группу из организованного движения в хаотичное.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темы, без количественной статистики.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подозрительный предмет, перемещать его или пытаться разбирать находку самостоятельно. Любое вмешательство может создать дополнительную угрозу и затруднить работу специалистов.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публиковать фото и видео, распространять непроверенные сообщения и обсуждать детали в сети. Такие действия усиливают панику и могут раскрыть важные сведения.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возвращаться в опасную зону, спорить с охраной, полицией или МЧС и игнорировать их распоряжения. Официальные команды имеют приоритет над личными предположениями.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резкие движения, бег без необходимости и попытки действовать в одиночку. Они мешают эвакуации, повышают риск давки и создают дополнительные трудности для окружающих.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Действия, которые запрещены при угрозе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толпе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плотном потоке держите устойчивую позу, локти — ближе к корпусу, руки — у груди. Это помогает защитить грудную клетку и сохранить пространство для дыхания.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вместе с потоком без резких остановок и рывков. Если есть возможность, смещайтесь боком и не допускайте падения, потому что в давке подняться значительно труднее.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правилах личной безопасности: не провоцировать преступников, запомнить приметы и использовать шанс на безопасный выход.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захвате заложников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дверь, приглушите свет и переведите телефон в беззвучный режим. Любые разговоры, перемещения и шумные действия нужно немедленно прекратить, чтобы не привлекать внимание.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Размещайтесь ниже уровня окон и дальше от стекла, выбирая защищённое место в глубине комнаты. Это снижает риск травм от осколков и случайного попадания предметов.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неподвижность, тишину и контроль над дыханием. Ждите только официальных указаний взрослых или сотрудников безопасности, не открывая дверь без разрешения.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закрытом помещении при угрозе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и опасных действий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отделить безопасные привычки от рискованных импульсов, которые только увеличивают вероятность ошибки в стрессовой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человек выбирает дисциплину вместо самодеятельности, тем выше шансы защитить себя и не помешать работе служб.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правил поведения при угрозе террористического акта и алгоритмов экстренного реагирования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содержаться в тревожном сообщении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сообщение помогает службам быстрее оценить ситуацию и направить помощь без потери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места, признаков опасности и контакта заявителя позволяет быстрее принять решение и снизить неопределённость для спасателей.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вызова экстренных служб и информирования при чрезвычайной ситуации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после завершения угрозы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Дождаться разрешения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покидайте место и не возвращайтесь в помещение, пока официально не объявят о завершении угрозы и не дадут прямое указание взрослых.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трогать оставленные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предметы и зоны контроля могут оставаться опасными. Не спорьте с сотрудниками и не предпринимайте самостоятельных действий.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Сообщить о самочувствии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страхе, дрожи, слезах, головокружении или трудном дыхании сразу обратитесь к психологу, классному руководителю или медицинскому работнику.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всех и следовать инструкциям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одноклассники на месте, и сообщите о пропавших взрослых. Затем выполняйте все последующие указания без самодеятельности.
</a:t>
            </a:r>
            <a:endParaRPr lang="en-US" sz="13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опасно распространять слухи, фото и видео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Непроверенные сообщения усиливают тревогу и создают ложное ощущение хаоса. Они отвлекают от официальных команд, мешают координации действий и могут спровоцировать опасное движение людей.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 видео способны раскрыть расположение укрытий, маршруты эвакуации и численность людей. Такая информация может быть использована злоумышленниками, поэтому публиковать её недопустимо.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достоверной информации в чрезвычайной ситуации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сверять сведения из нескольких официальных каналов и не принимать решения по первому сообщению из чата или социальной сети.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источники дают проверенные инструкции, а непроверенные каналы чаще распространяют искажения и мешают согласованным действиям.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оповещения и информирования населения в чрезвычайных ситуациях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подготовиться заранее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договоритесь о месте встречи, маршруте выхода и способе связи, если сеть перегружена или недоступна. Это снижает растерянность в первые минуты.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эвакуации и повторение правил помогают запомнить порядок действий. В стрессовой ситуации это экономит время и уменьшает число ошибок.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должен понимать, как действовать самому и кому передать информацию. Чёткое распределение обязанностей облегчает координацию и дисциплинирует группу.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Автоматизм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формирует спокойную, последовательную реакцию. Тогда решение принимается не на эмоциях, а по уже знакомому алгоритму.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личной безопасности при обнаружении угрозы или признаков опасной ситуации.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 первые 60 секунд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это выбор, который нужно сделать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террористического акта решает не смелость, а дисциплина: заметить опасность, отойти, сообщить, выполнить указания и не поддаваться панике, защищая себя и окружающих.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2026-05-21T04:34:18Z</dcterms:created>
  <dcterms:modified xsi:type="dcterms:W3CDTF">2026-05-21T04:34:18Z</dcterms:modified>
</cp:coreProperties>
</file>