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Partition и выражение a piece of cake: английские слова о части и лёгкости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становится куском, частью и очень лёгким делом?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важно понимать не только отдельные слова, но и устойчивые выражения. A piece of cake помогает увидеть разницу между прямым смыслом и переносным значением в живой речи, текстах и диалогах.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полезна в 7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piece: базовое значение и употребление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piece обычно означает часть предмета или один отдельный фрагмент. Его можно услышать, когда говорят о еде, бумаге, одежде или любом объекте, который можно разделить на части.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piece часто входит в устойчивые сочетания: a piece of bread, a piece of paper, a piece of advice. Такие примеры показывают, что слово употребляется не только о вещах, но и об идеях.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носитель языка выбирает piece, он обычно думает о чём-то отделённом от целого. Поэтому это слово удобно для описания куска, фрагмента или одного элемента из набора.
</a:t>
            </a:r>
            <a:endParaRPr lang="en-US" sz="12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piece of cake: образ и буквальный смысл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самом выражении есть образ куска торта, который легко взять и съесть. Поэтому фраза звучит знакомо и сразу вызывает понятную картинку, даже если речь идёт не о еде.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a piece of cake почти всегда означает «очень легко». Так говорят о задании, которое не требует больших усилий, времени или особых знаний.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часто используют в разговоре о школе, спорте, играх и повседневных делах. Оно помогает коротко и выразительно сказать, что задача оказалась простой.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a piece of cake в разных ситуациях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группах выражение работает одинаково: оно показывает, что дело кажется простым и не вызывает затруднений.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значение фразы не зависит от темы: в учёбе, быту и играх она передаёт лёгкость.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из школьной лексики.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буквальном значении a piece of cake — это действительно кусок торта. Такое употребление связано с едой и описывает конкретный предмет, а не оценку трудности.
</a:t>
            </a:r>
            <a:endParaRPr lang="en-US" sz="1348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фраза чаще означает, что что-то очень легко сделать. Например, This test is a piece of cake значит, что тест оказался совсем несложным.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называют idioms. Их смысл нужно запоминать целиком, потому что дословный перевод не всегда помогает понять, что именно хотел сказать говорящий.
</a:t>
            </a:r>
            <a:endParaRPr lang="en-US" sz="13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часть целого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похожи по смыслу, но употребляются в разных ситуациях и с разными существительными.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контекста: piece — самый общий вариант, slice чаще связан с едой, part — с целым и абстрактными идеями.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parts and quantities.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переводить идиомы дословно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буквально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idioms слово в слово, смысл может стать неправильным. Фраза a piece of cake не сообщает о десерте, а говорит о том, что дело оказалось очень простым.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похожие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много выражений, которые нельзя понимать буквально. Например, it’s raining cats and dogs значит сильный дождь, а not my cup of tea — «не по мне».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удобнее учить как готовые фразы. Тогда легче узнать их в тексте, правильно понять в разговоре и не перепутать с обычными словами.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верный перевод, нужно смотреть на ситуацию. Если речь идёт о тесте, домашнем задании или проекте, a piece of cake почти всегда означает лёгкость.
</a:t>
            </a:r>
            <a:endParaRPr lang="en-US" sz="13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переносное значение выражения по контексту.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идиому в тексте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student says The homework was a piece of cake, это значит, что задание оказалось легче, чем ожидалось. Фраза звучит естественно в обычном разговоре между одноклассниками.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грамматики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удобно применять, когда правило стало понятным после объяснения. The grammar rule is easy показывает ту же мысль, но a piece of cake звучит более живо и разговорно.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project was a piece of cake for our group передаёт, что совместная работа прошла без серьёзных трудностей. Так говорят, когда задача оказалась посильной.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похожие выражения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аналоги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easy, very easy и simple передают ту же идею лёгкости, но звучат нейтральнее. Их удобно использовать в учебных ответах, описывая задание без разговорной окраски.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piece of cake чаще встречается в живой речи, когда нужно быстро показать уверенность. Она подходит для диалогов, сообщений друзьям и неформальных школьных разговоров.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образные обороты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walk in the park тоже означает «очень легко», но создаёт другой образ. Оно помогает понять, что английский язык любит сравнения и яркие привычные картинки.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на уроке лучше выбирать words simple или very easy, а в непринуждённой беседе — a piece of cake. Так речь звучит и точнее, и естественнее.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популярны слова piece, part и slice в учебной 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каждое слово чаще встречается в своей привычной сфере употребления и помогает точнее описывать предметы, еду и 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Piece универсальнее, part чаще связан с целым, а slice заметно тяготеет к еде. Выбор слова зависит от контекста, а не от перевода.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примеров из 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с выражением a piece of cake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предложениях идиома часто описывает работу, которая оказалась проще ожиданий. Так говорят о домашнем задании, контрольной или проекте, если они не вызвали затруднений.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удобно использовать, когда речь идёт о знакомых действиях: выучить слова, собрать рюкзак, выполнить упражнение. Оно подчёркивает, что задача кажется совсем несложной.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соревнования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спортивных и игровых ситуациях фраза тоже звучит естественно, если правило или уровень оказались лёгкими. Тогда a piece of cake передаёт уверенный и дружелюбный тон.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буквального и переносного употребления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или выражение может называться по-разному в зависимости от сочетания и 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определяется не отдельным словом, а всей фразой. Поэтому буквальный перевод не всегда помогает понять английскую речь.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лексики и идиом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делают учащиеся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воспринимать a piece of cake только как «кусок торта». В предложении о тесте или домашнем задании это уже идиома, а не разговор о еде.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piece и slice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смешивают piece и slice, особенно в теме food. Piece — более общее слово, а slice обычно обозначает тонкий ломтик хлеба, торта или фрукта.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стиль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употреблять идиому там, где нужен более нейтральный вариант. В формальном ответе better звучат easy, simple или not difficult, а не разговорная фраза.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правильное значение по контексту и оформить короткое естественное предложение.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с идиомой a piece of cake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387" y="2370020"/>
            <a:ext cx="2600395" cy="23357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ассоциации для запоминания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piece, part и slice работают как маленькие опоры для памяти. Когда рядом лежат слова и изображение торта, ученику проще заметить разницу между общим словом, частью целого и тонким ломтиком еды.
</a:t>
            </a:r>
            <a:endParaRPr lang="en-US" sz="113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Кусочек торта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легко увидеть, почему выражение запоминается быстро: торт уже разрезан, и один кусок кажется маленьким и удобным. Так образ помогает связать слово piece с идеей отдельной части, а фразу — с лёгкостью и простотой.
</a:t>
            </a:r>
            <a:endParaRPr lang="en-US" sz="110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выражение a piece of cake удобно повторять вслух и встречать в тексте. Благодаря яркому образу оно быстро узнаётся, а значит, легче вспоминается в разговоре, на уроке и при чтении.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сложного к лёгкому: как меняется оценка задания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увидеть, как носители языка постепенно усиливают или уменьшают оценку сложности, выбирая более точное выражение.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piece of cake стоит на самом лёгком конце шкалы. Это подчёркивает, что идиома выражает не просто «easy», а почти полную лёгкость.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шкала, составленная по примерам из 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уверенно говорить о частях целого и о лёгких заданиях.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по теме лексики и идиом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запомнить четыре ключевых слова темы и их контекст: они помогают отличать прямой смысл от переносного и понимать идиомы без ошибок.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как понимать и использовать a piece of cake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piece of cake показывает, что английский язык живёт не только словами, но и устойчивыми выражениями. Если помнить о контексте и значениях piece, part и slice, понимать речь становится намного легче.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2026-05-31T05:26:56Z</dcterms:created>
  <dcterms:modified xsi:type="dcterms:W3CDTF">2026-05-31T05:26:56Z</dcterms:modified>
</cp:coreProperties>
</file>