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Боярские республики Северо-Западной Руси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и Псков управлялись не только князем, а городскими собраниями и боярами.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Руси лежал на торговых путях к Балтике и Европе. Здесь было много состоятельных купцов и землевладельцев, а власть князя уступала влиянию горожан. Решения принимали выборные должности и городские собрания по договорённостям.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Новгород и Псков стали особенными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решения принимались коллективно, а не одним правителем.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Боярская республика — форма правления, где решающую роль играют бояре и вече, а князь действует по условиям города.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определение из курса истории (терминология учебной традиции).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Новгороде и Пскове распределялась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роли вече, светской администрации, князя и архиепископа.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контролировал торговлю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XII века Новгород стал одним из самых богатых городов Руси. Его влияние поддерживали обширные земли, торговые маршруты и важные речные пути. Благодаря этому город быстро рос и привлекал купцов и ремесленников.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города помогало управлению
</a:t>
            </a:r>
            <a:pPr algn="ctr" indent="0" marL="0">
              <a:lnSpc>
                <a:spcPct val="100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делился на стороны, концы и улицы. Такое устройство делало участие горожан в управлении более понятным: вопросы обсуждались и решались на местах, а затем выносились на общий уровень. Схема города отражала реальную жизнь и интересы жителей.
</a:t>
            </a:r>
            <a:endParaRPr lang="en-US" sz="1235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власти и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Сердцем городской жизни были Софийский собор и вечевая площадь. Рядом находился Ярославово дворище — место, где пересекались интересы торговли и власти. Эти ориентиры показывают, насколько важны были и религия, и общественные решения.
</a:t>
            </a:r>
            <a:endParaRPr lang="en-US" sz="1253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— крупнейший центр Северо-Запада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Новгороде торговля развивалась сильнее, поэтому его экономика была устойчивее. Псков чаще оказывался в зоне прямых конфликтов на западе.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управления сохранялась, но разница в внешней обстановке и масштабах торговли делала акценты разными. Новгород дольше выглядел более крупным и благополучным.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по признакам из учебных материалов по истории Руси (оценочные категории, без конкретных чисел).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и Псков: сравнение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 собиралось на площади и обсуждало ключевые решения: вопросы войны и мира, сбор налогов и приглашение князя. Так горожане влияли на судьбу города.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Новгородское вече и устройство города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делился на Софийскую и Торговую стороны. Внутри были и более мелкие части — концы и улицы, чтобы жители разных районов тоже участвовали в жизни общины.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на вече затрагивали интересы разных групп: горожан, бояр, купцов. От их согласия зависело, будут ли приняты новые правила или заключены договоры.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города и общие собрания помогали организовывать защиту и действовать сообща. Когда возникала угроза, решения могли приниматься быстрее и понятнее всем районам.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911180"/>
            <a:ext cx="4037700" cy="2072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за что отвечали ключевые лица и как их влияние было связано с выборами в городе.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распределялась между светскими руководителями и духовным центром. Вечe выступало «верхним уровнем» согласования решений, а князь действовал как военный партнёр.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из школьных курсов по истории Новгорода и Пскова (роль институтов).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должности в республиках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990" y="1374081"/>
            <a:ext cx="243773" cy="2166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1364608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0840" y="1374081"/>
            <a:ext cx="243773" cy="21668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2851" y="3561139"/>
            <a:ext cx="205896" cy="20589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4195" y="3578883"/>
            <a:ext cx="213008" cy="17040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основа силы Новгорода и Пскова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рыбой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 продукты промыслов поддерживали запасы и обмен. Это укрепляло городскую экономику и давало средства для городской жизни и обороны.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 и пушной промысел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 ценились далеко за пределами Руси. Выручка от их продажи помогала купцам и боярам влиять на политику и на городские решения.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Соль, воск и ремесленные товары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и воск были важны для хранения и производства. Ремесленные изделия дополняли торговые потоки и усиливали роль городских мастерских.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 и сельские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 связывал город с хозяйством округи и приносил стабильный товар для обмена. Такая поддержка из районов помогала экономике сохранять устойчивость.
</a:t>
            </a:r>
            <a:endParaRPr lang="en-US" sz="1423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 купцами с севера и запада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и Псков торговали с немецкими, шведскими и прибалтийскими купцами. Постоянные контакты усиливали значение городов как центров обмена товарами.
</a:t>
            </a:r>
            <a:endParaRPr lang="en-US" sz="137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был связан с торговлей на Балтике и входил в сеть связей, где действовали купцы Ганзы. Товары обменивались через городские правила и особые места для иностранных торговцев.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Ганза и международная торговля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купцы работали на собственных дворах и соблюдали порядок города. Поэтому Новгород становился центром, через который Русь и Европа обменивались товарами и новостями.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принималось важное решение в боярской республике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шагов: от обсуждения на вече до исполнения решения дружиной и городским ополчением
</a:t>
            </a:r>
            <a:endParaRPr lang="en-US" sz="2576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XIV веке Псков укрепил самостоятельность и стал политическим центром на северо-западных рубежах. Это означало, что решения всё чаще принимались внутри города, а не «по указке» извне.
</a:t>
            </a:r>
            <a:endParaRPr lang="en-US" sz="1359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Псковская земля и её особенности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стоял ближе к западной границе и чаще оказывался под угрозой. Поэтому псковичи уделяли повышенное внимание подготовке к обороне, контролю путей и сохранению боеспособности.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Псковская республика опиралась на вече, посадников и сильные укрепления: крепостные стены и Кром — центральную крепость. Такая система помогала переживать осады и организовывать защиту единой командой.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конфликты вокруг западных рубежей заставляли города действовать заранее: усиливать охрану, укреплять гарнизоны и искать союзников через переговоры.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угроза имела разный источник, результат был одинаковым: возрастала роль крепостей, ополчения и приглашённых военных специалистов.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схема по описанию угроз (без точных долей), составлено по материалам школьного уровня; 2026.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военные угрозы для Северо-Западной Руси
</a:t>
            </a:r>
            <a:endParaRPr lang="en-US" sz="263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153" y="2086609"/>
            <a:ext cx="226148" cy="2010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07465" y="2077821"/>
            <a:ext cx="191272" cy="2185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678" y="2077821"/>
            <a:ext cx="218597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5553" y="2077821"/>
            <a:ext cx="218597" cy="21859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Архиепископ и духовная власть в Новгороде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статус при церкви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Архиепископ Новгородский выступал не только как духовный наставник, но и как участник государственных дел. Его мнение учитывали при ключевых переговорах и выборе курса действий.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и сохранение «знака власти»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Архиепископ хранил печать, без которой важные решения трудно было подтвердить официально. Это повышало доверие к документам и помогало согласовывать позиции разных групп города.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казны и хозяйственная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ведал частью казны, то есть отвечал за ресурсы, связанные с управлением. Влияние через финансы делало духовную власть заметной в жизни республики.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Софийский собор и культурный авторитет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Софийский собор, монастыри и книжная культура поддерживали уважение к институтам власти. Богатое храмовое строительство показывало силу города и объединяло людей вокруг общих ценностей.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7994" y="1124025"/>
            <a:ext cx="2460511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отличались республики с разделённой властью от княжеств, где управление чаще переходило по наследству.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республиках власть опиралась на городское согласие и договор с князем, а в княжествах центр управления чаще концентрировался в руках правящей династии.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описанным признакам из курса истории (без указания точных дат).
</a:t>
            </a:r>
            <a:endParaRPr lang="en-US" sz="1165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Новгород, Псков и обычное княжество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нашли сотни берестяных грамот в Новгороде: это короткие письма, записи, долги и хозяйственные сообщения. Они показывают, что умение читать и писать было широко распространено среди горожан.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письмо и берестяные грамоты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городской быт требовал понятных распоряжений: кому что поставить, какие есть обязательства, как вести учёт. Поэтому документы становились частью повседневной работы, а не редким «книжным» делом.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письма, развивались летописи, иконопись и храмовое строительство. Каменная архитектура и богатая книжная культура помогали укреплять авторитет республики и передавать знания дальше.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Объединительная политика Москвы меняла баланс сил: городам становилось сложнее самостоятельно управлять ресурсами и договариваться, особенно когда усиливалось давление на рубежах.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центр контролировал ключевые дороги и военную безопасность, тем меньше оставалось пространства для решений веча и сохранения старого порядка.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схема факторов по описанию процесса в XV–XVI веках; 2026.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республики потеряли самостоятельность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присоединили к Москве в 1478 году при Иване III после походов и политического давления. Самостоятельность вечевых решений начала постепенно терять прежнее значение, а власть смещалась к центру.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Новгорода и Пскова к Москве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Псков вошёл в состав Московского государства в 1510 году при Василии III. Эти шаги означали, что прежняя система управления вечем отошла на второй план и контроль стал более единым.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и Псков показали, что на Руси существовали разные модели управления, а не только власть князя. В республиках ключевые решения зависели от обсуждения и договорённостей внутри города.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Новгорода и Пскова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опыт связан с городским самоуправлением и активной ролью жителей в политической жизни. Торговая открытость усиливала связь с внешним миром и поддерживала интерес к стабильным правилам.
</a:t>
            </a:r>
            <a:endParaRPr lang="en-US" sz="1359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земли стали важной частью дальнейшего объединения Руси, сохранив заметное место в памяти и традициях. В истории они остаются примером того, как городская община могла влиять на судьбу региона.
</a:t>
            </a:r>
            <a:endParaRPr lang="en-US" sz="1359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боярских республиках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Боярские республики Северо-Западной Руси опирались на вече и разделение власти между посадниками, тысяцкими и архиепископом. Их сила держалась на торговле и защите территории, но с усилением Москвы самостоятельность постепенно исчезла.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2026-05-12T17:29:56Z</dcterms:created>
  <dcterms:modified xsi:type="dcterms:W3CDTF">2026-05-12T17:29:56Z</dcterms:modified>
</cp:coreProperties>
</file>