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Волга, Ока и Кама — жизненная артерия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великие реки формируют природу и культуру центральной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Европы, Ока — её главный левый приток, Кама связывает Урал с европейской частью страны. Их пути отражают разнообразие российского ландшафта.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значение Волги, Оки и Камы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 бассейны: начало великих рек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берет начало на Валдайской возвышенности в Тверской области, откуда начинает свой 3530-километровый путь. Окружающие леса и озера питают её первые 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Волги на Валдайской возвышенности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Среднерусская возвышенность — дом Оки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начинается в Орловской области в средней части России. Эта возвышенность придает реке важную роль в водосборе Центральной России.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Верхнекамская возвышенность — ключ Камы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 берет начало в Удмуртской республике, на Верхнекамской возвышенности. Это крупнейший правый приток Волги с обширным бассейном.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воды: связь с реками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 и Казань расположились вдоль Волги, используя её для торговли, транспорта и экономики. Река формировала городскую среду и историческую судьбу.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 и Казань: развитие на Волге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— перекрёсток рек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стоит на слиянии Волги и Оки, что сделало его важным центром торговли и речного транспорта на протяжении веков.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и Набережные Челны на Каме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и Набережные Челны выросли у Камы благодаря выгодному расположению для промышленности и связи с Уралом и центральными районами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длины, площади бассейна и среднего расхода воды по трем рекам.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главная по всем параметрам, Кама — значительный правый приток, а Ока — важный левый приток с меньшим размером.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рек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впадает в Волгу возле Нижнего Новгорода, образуя крупный гидрологический узел с важным значением для судоходства и экологии региона.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 соединяется с Волгой у Казани, что формирует мощную речную систему, поддерживающую водный баланс и разнообразие жизни в бассейне.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рек и водные узлы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бассейнов и притоков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проходит более чем через 20 областей и республик, включая Татарстан, Саратовскую и Самарскую области, формируя крупнейший речной бассейн России.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протекает через множество регионов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— река Центральной России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имеет водосборный бассейн, охватывающий 7 областей, включая Орловскую и Московскую, играя ключевую роль в жизни центральных регионов.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 — уральская река с обширным бассейном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 протекает через Удмуртию, Пермский край и Татарстан, объединяя уральские природные богатства с центральной частью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играет ключевую роль в экономике региона, обеспечивая логистику для различных отраслей.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 России,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зерно занимают львиную долю перевозок, отражая ресурсы региона и структуру товарооборота.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грузовых перевозок на Волге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 дельты Волги, Оки и Камы включают разнообразные болота и заливные луга, являющиеся жизненно важными экосистемами с редкими растениями.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вдоль рек сохраняют множество видов животных, обеспечивая экологическое равновесие и возможность научных исследований.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 по берегам рек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Волжские берега покрыты ивами, дубами и тополями, а также разнообразной прибрежной растительностью, которая поддерживает биологическое разнообразие.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растительность, включая ряску и камыш, служит не только средой обитания для животных, но и естественным фильтром воды.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растительного мира на берегах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водах Волги, Оки и Камы обитают судак, щука, лещ, окунь, карась и ёрш. Волга славится осетровыми видами, а в Каме распространён сом, востребованный у рыбаков.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населены выдрами, бобрами и водяными крысами. В кустарниках гнездятся утки, цапли и чайки, а весной и осенью здесь наблюдаются крупные стаи перелётных птиц, мигрирующих между регионами.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рек и прибрежных территорий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пресной водой свыше трети населения России, включая крупные города и сельские населённые пункты, что жизненно важно для повседневных нужд и сельского хозяйства.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рек для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берегов рек развиты значительные промышленные центры, где вода используется для технологических процессов и охлаждения, обеспечивая экономическое развитие региона.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артерии применяются для судоходства, рыболовства и выработки электричества, что способствует занятости жителей и поддерживает инфраструктуру районов.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и её притоках построено более десяти гидроэлектростанций, включая Волжскую, Жигулёвскую и Рыбинскую ГЭС. Они обеспечивают электроэнергией промышленность и дома в прилегающих регионах.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строительство водохранилищ изменило естественный ход рек. Это вызвало трудности с миграцией рыб и повлияло на традиционные пути судоходства, требуя дополнительных мер экологии.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 преобразование рек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Кама и Ока давно являются основными судоходными артериями России. Современные суда перевозят разнообразные грузы, обеспечивая экономическую связь между промышленными и сельскими районами.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рейсы по рекам популярны среди турпотока. Судоходство охватывает большой район от Москвы и Ярославля на севере до Астрахани и Самары на юге, связывая важные города.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транспортная система рек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вызовы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сельское хозяйство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химических средств защиты растений во время сельскохозяйственных работ вызвало попадание ядохимикатов в реки, нанося ущерб экосистемам и снижая численность рыб.
</a:t>
            </a:r>
            <a:endParaRPr lang="en-US" sz="1205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дельт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 водорослей и растительности в дельтах уменьшает кислород в воде, создаёт трудности для судоходства и отрицательно сказывается на биологическом разнообразии.
</a:t>
            </a:r>
            <a:endParaRPr lang="en-US" sz="1205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 веке активное развитие заводов привело к поступлению в реки вредных веществ и загрязнению водоемов, что ухудшило качество воды и условия жизни водных организмов.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и нерегулярные осадки приводят к снижению уровня воды в реках и затрудняют поддержание устойчивого баланса природных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программы очистки сточных вод и строительство специальных сооружений для пропуска рыб, что способствует восстановлению их миграционных путей и улучшению водной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 контролируют загрязнения, а на территориях национальных парков проводятся проекты по сохранению биоразнообразия и восстановлению естественных пойменных ландшафтов.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рек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символизирует русскую природу и народные традиции, отражаясь в литературе, музыке и былинах, таких как легенды о Стеньке Разине и песня «Волга-Волга».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городов проводят праздники и фестивали, посвящённые рекам, поддерживая уважение к природе и традиции рыболовства, что способствует сохранению культурного наследия.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 культуре и традициях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«Живи Волга!» объединяет школьников и волонтёров для уборки берегов и творческих конкурсов, воспитывая экологическую ответственность у молодёжи.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Казани проводится «Камская весна» с концертами и эко-мероприятиями, а в городах на Оке проходят «Дни реки Оки», включающие соревнования и образовательные программы для жителей.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экологические акции на реке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привлекают туристов разнообразием активностей: речные круизы, прогулки на катерах, рыбалка и пляжный отдых пользуются спросом в популярных городах на Волге, Оке и Каме.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специальные экскурсионные маршруты по местам культурного и природного значения, включая исторические достопримечательности и заповедники, что способствует развитию регионального туризма.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отдых и новые маршруты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Волги, Оки и Камы для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Ока и Кама объединяют природные богатства и экономическую основу страны, играя ключевую роль в жизни общества. Их охрана и разумное использование — залог устойчивого будущего России.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2026-05-10T22:59:11Z</dcterms:created>
  <dcterms:modified xsi:type="dcterms:W3CDTF">2026-05-10T22:59:11Z</dcterms:modified>
</cp:coreProperties>
</file>