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 и неравенства: основные идеи, методы и типичные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Логарифмы: как решать и не ошибаться
</a:t>
            </a:r>
            <a:endParaRPr lang="en-US" sz="2749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в алгебре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показательные преобразования, ОДЗ и монотонность функции. Здесь особенно важно не терять корни и правильно выбирать метод: от равенств до неравенств и замены переменной.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log_a b = x означает, что число b получается как a^x. Логарифм показывает, в какую степень нужно возвести основание, чтобы получить аргумент.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логарифма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a должно быть положительным и не равно 1. При a &gt; 1 логарифмическая функция возрастает, а при 0 &lt; a &lt; 1 — убывает.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логарифма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b обязан быть больше нуля, иначе логарифм не определён. Это ограничение всегда включают в область допустимых значений и проверяют перед записью ответа.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логарифма позволяет переходить к показательной форме и заменять логарифмические выражения равносильными алгебраическими соотношениями, если условия существования выполнены.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монотонности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определяет, сохраняется ли знак неравенства или меняется на противоположный. Поэтому при решении неравенств сначала анализируют основание логарифма.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логарифма и условия его существования
</a:t>
            </a:r>
            <a:endParaRPr lang="en-US" sz="29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логарифмов, используемые в преобразованиях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упрощать выражения и сводить сложные записи к более удобному виду.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преобразования допустимы только при соблюдении условий существования логарифма; именно они защищают от неверных упрощений.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алгебры: свойства логарифмов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логарифмической функции и его роль в решении задач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y=log_a x проходит через точку (1; 0) и существует только при x &gt; 0, поэтому полностью расположен справа от оси ординат.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1, график возрастает; если 0 &lt; a &lt; 1, он убывает. Это свойство напрямую связано с решением логарифмических неравенств.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 y = c пересекает график в одной точке, поэтому уравнение log_a x = c имеет единственное решение при допустимых значениях.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графиков y=log_2 x и y=log_{½} x помогает увидеть, как меняется направление функции при изменении основания и почему это важно для неравенств.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логарифмических уравнений в школьной практике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тип задачи подсказывает, какой приём будет самым коротким: при одинаковом основании, повторяющемся логарифме или простой правой части работают разные стратегии.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задачи на одинаковые основания и замену переменной; именно они требуют особенно аккуратной проверки ОДЗ.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типовым школьным заданиям; без статистической выборки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логарифмического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школьных задач по логарифмическим уравнениям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одинаковыми основаниями логарифмов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важно проверить каждый аргумент на положительность. Даже верный с алгебраической точки зрения ответ не подходит, если хотя бы один логарифм не определён.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часто встречаются формы вроде log_2(x-1)=log_2(3x-7) или log_3(x^2-4)=log_3(2x+1). После сведения к аргументам остаётся обычное алгебраическое уравнение.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 аргументам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 и условия существования выполнены, то равенство логарифмов приводит к равенству аргументов. Это делает задачу заметно проще и сокращает число преобразований.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переменной в логарифмических уравнениях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правильном решении промежуточного уравнения обязательна проверка. Она показывает, какие значения действительно удовлетворяют исходной логарифмической записи.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найдено t, нужно вернуться к x через равенство x=a^t. На этом этапе легко заметить, не выходит ли найденное значение за пределы ОДЗ.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обычному уравнению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логарифмическое уравнение часто превращается в квадратное, линейное или дробно-рациональное. Это позволяет применять уже знакомые методы решения.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выражение log_a x повторяется несколько раз, удобно обозначить его буквой t. Тогда исходная запись становится короче и яснее.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обязательно сохраняют условие f(x)&gt;0. Без этого даже правильное вычисление a^c не гарантирует допустимость найденного ответа.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форма убирает логарифм и переводит задачу в привычную алгебраическую плоскость. Это ускоряет решение и делает шаги более прозрачными.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log_a f(x)=c эквивалентно уравнению f(x)=a^c. Такой переход особенно удобен, когда справа стоит целое число или простое выражение.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показательной форме как способ решения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Посторонние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возникают, когда после преобразований решение уже не равносильно исходному уравнению. Поэтому каждое найденное значение нужно подставить обратно и убедиться, что все логарифмы определены.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аргумент логарифма не положителен, запись теряет смысл. Ошибка в области допустимых значений сразу делает ответ неверным, даже если алгебраически он выглядит правильно.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логарифмы так, будто это обычные множители: свойства работают только при выполнении условий. Неверное преобразование часто «съедает» часть решений или создает лишние.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аргумент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должно быть положительным и отличным от единицы, а аргумент — строго больше нуля. Если эти ограничения не проверены, дальнейшие вычисления не имеют математического смысла.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отдельно отметить, где определён каждый логарифм, и сверить все промежуточные шаги. Такой контроль помогает избежать типичных ошибок и оформить ответ без потерь.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корней и источники ошибок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логарифмических уравнений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ошибки чаще всего связаны не со сложностью вычислений, а с нарушением правил области допустимых значений и контролем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этапы, где требуется одновременно применять свойства логарифмов и следить за ОДЗ; именно здесь чаще появляются неверные ответы.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алгебры; качественная оценка типичных ошибок по теме логарифмических уравнений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неравенства: основное правило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алгебраическое неравенство решают обычными методами, затем проверяют допустимость всех промежутков. В ответ включают только те значения, которые удовлетворяют исходному логарифмическому условию.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Преобразуем эквивалентно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монотонности логарифмы приводят к сравнению аргументов. Для возрастающей функции знак сохраняется, для убывающей — меняется, но только в пределах найденной ОДЗ.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монотонность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основании больше 1 функция y=log_a x возрастает, а при 0&lt;a&lt;1 убывает. Именно это свойство определяет, сохранится знак неравенства или изменится на противоположный.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логарифмическое неравенство начинается с проверки области допустимых значений. Если аргумент не положителен, сравнение теряет смысл, поэтому сначала выделяют все допустимые x.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логарифмического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отражает стандартный школьный подход: от ОДЗ и монотонности к алгебраическому неравенству и проверке ответа.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направление знака зависит только от монотонности логарифмической функции и не отменяет обязательной проверки области допустимых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задает направление преобразования неравенства: возрастает — знак сохраняется, убывает — меняется. ОДЗ при этом остается неизменной.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логарифмической функции; школьный курс алгебры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знак неравенства в зависимости от основания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11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575" y="2057985"/>
            <a:ext cx="381790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логарифмических неравенств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Возрастающий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a&gt;1 график поднимается вправо, поэтому условие log_a f(x)&gt;c означает, что f(x) больше a^c. Геометрически это соответствует области выше порогового значения.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уровнем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можно читать как положение графика относительно горизонтальной прямой. Это помогает сразу увидеть, где значения функции выше или ниже заданного уровня.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Убывающий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0&lt;a&lt;1 график убывает, и знак сравнения для аргумента меняется. Тогда log_a f(x)&gt;c означает, что f(x) меньше a^c, а не больше.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числовой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подход удобен при выделении промежутков решения: найденные значения легко сверить с числовой прямой и сразу исключить недопустимые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431" y="1796650"/>
            <a:ext cx="2248339" cy="1758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pH: маленькое число, большой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pH позволяет выразить кислотность через логарифм концентрации ионов водорода. Благодаря этому удобно сравнивать растворы, даже если различия в концентрации очень велики. Модель показывает, как логарифм сжимает огромный диапазон значений в понятную шкалу.
</a:t>
            </a:r>
            <a:endParaRPr lang="en-US" sz="85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Децибелы и звук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звука в децибелах связан с логарифмом отношения интенсивностей. Такой способ описания нужен потому, что человеческое восприятие реагирует на звук не линейно. Логарифмическая шкала делает разницу между тихим и громким звуком наглядной и сопоставимой.
</a:t>
            </a:r>
            <a:endParaRPr lang="en-US" sz="83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изменения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сейсмологии логарифмический подход используют для оценки различий в энергии и амплитуде колебаний. Это особенно важно, когда сравнивают слабые и сильные толчки. Логарифм помогает компактно записывать очень большие числа и анализировать их порядок.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логарифмов в реальных задачах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заданий к более сложным: рост трудности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связан не только с вычислениями, но и с необходимостью удерживать в памяти ограничения, преобразования и направление неравенства.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задаче логарифмических конструкций, тем выше риск ошибки на стыке алгебры и анализа ОДЗ.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школьных заданий по теме логарифмических уравнений и неравенств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8764" y="1935209"/>
            <a:ext cx="404709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методов решения и условий их применения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подходящий прием по структуре выражения и не забыть об ограничениях области допустимых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определяется не «типом ответа», а видом записи. Во всех случаях решающим остается контроль ОДЗ и равносильности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алгебры; стандартные методы решения логарифмических задач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теме — не пропустить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 и неравенства решаются уверенно, когда ОДЗ проверяется на каждом шаге, свойства применяются точно, а монотонность помогает правильно преобразовать сравнения и исключить лишние корни.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2026-05-30T06:07:32Z</dcterms:created>
  <dcterms:modified xsi:type="dcterms:W3CDTF">2026-05-30T06:07:32Z</dcterms:modified>
</cp:coreProperties>
</file>