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правильно!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помогает писать точно, ясно и без ошибок в любых работах.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 7 классе: зачем она нужна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тексты становятся длиннее, а требования строже: нужно писать изложение, сочинение и ответы по правилам. Грамотность помогает точнее выражать мысль, лучше понимать учебный текст и уверенно получать оценку за работу.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седьмом классе школьник регулярно сталкивается с орфограммами, которые нельзя определить на слух.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русскому языку для 7 класса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особенно важно учиться проверять написание по форме слова и по правилу.
</a:t>
            </a:r>
            <a:endParaRPr lang="en-US" sz="5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в словах, где написание нельзя определить только по произношению.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ошибок связана с проверкой по форме слова, поэтому именно этот приём нужно отрабатывать особенно внимательно.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орфографическим работам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ударением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букву в корне, подбирают родственное слово или форму, где сомнительная гласная становится ударной: лесной — лес, трава — травы. Так легче услышать нужный звук.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 — один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связаны общим значением, поэтому корень помогает понять, какая буква должна стоять в слове. Этот приём особенно полезен в знакомых и часто встречающихся словах.
</a:t>
            </a:r>
            <a:endParaRPr lang="en-US" sz="1345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проверяется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подобрать проверочное слово нельзя, написание нужно запомнить и сверить по словарю. Так работают слова карандаш, собака, воробей, где ударение не помогает выбрать букву.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даёт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подбирает проверочные слова, тем быстрее замечает орфограмму. Постепенно это превращается в привычку, которая снижает число случайных ошибок в тетради.
</a:t>
            </a:r>
            <a:endParaRPr lang="en-US" sz="1393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 корне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 конце и в середине слова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мягче, пишется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слабой позиции звонкие и глухие согласные могут звучать почти одинаково. Поэтому в словах гриб, дуб, лодка легко ошибиться, если ориентироваться только на слух.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формой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правильную букву, нужно подобрать форму, где после согласной появляется гласная: грибы, дубы, лодочка, просьбы. Тогда согласная слышится отчётливо и проверяется без затруднений.
</a:t>
            </a:r>
            <a:endParaRPr lang="en-US" sz="1446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местом 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согласная может стоять и на конце, и в середине слова. Ошибка в любой из этих позиций меняет написание, хотя произношение часто остаётся похожим.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 правилу, не по ощущению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лучше не доверять тому, как слово звучит в речи. Проверка формы слова помогает избежать подмены букв и делает запись точной.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не пропустить трудную букву или знак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 словарные слова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одни написания можно проверить, а другие нужно запомнить.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 слова подходит не всегда: если орфограмма непроверяемая, помогает только словарь и регулярное запоминание.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орфографические правила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их значение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близость и присоединение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 часто показывает приближение, присоединение или неполноту действия. В словах она помогает уточнить смысл: присесть, приехать, приоткрыть, прибрежный.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 з/с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приставках без-, бес-, из-, ис-, раз-, рас- выбор буквы зависит от следующего согласного. Перед звонким пишется з, перед глухим — с: беззвучный, бесконечный.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Пре-: очень или пере-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 обычно связана со значением высокой степени или перехода через что-то. Поэтому в словах превосходный, преграда, преобразовать она передаёт особый оттенок смысла.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меняет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приставка может исказить не только написание, но и значение слова. Поэтому важно сначала определить смысл, а затем проверить, какая буква должна стоять в приставке.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ночь мягкий знак стоит в конце существительного женского рода после шипящей. Он не обозначает новый звук, но помогает отличить это слово от других по правилу. Такая буква сохраняет точное написание и делает слово узнаваемым сразу.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беречь, учиться и смеяться мягкий знак нужен в неопределённой форме глагола. Он показывает, что слово отвечает на вопрос что делать? и не может быть заменён другой буквой. Если его пропустить, нарушится норма написания.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 разных частях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твёрдый знак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пишется после приставок перед буквами е, ё, ю, я. Он показывает, что приставка не сливается с корнем, поэтому в слове слышится отчётливый переход между частями.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знак есть в словах подъезд, объявление, съёмка, предъюбилейный. Во всех случаях он помогает правильно разделить приставку и корень и сохранить нужное произношение.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мягким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пропустить твёрдый знак или заменить его мягким. Но эти знаки выполняют разные орфографические задачи, поэтому их выбирают по правилу, а не по слуху.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форма слова помогает проверить написание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подборе формы слова проверяемая буква оказывается под ударением, и орфограмма читается особенно ясно.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помогает одна и та же стратегия: изменить слово так, чтобы сомнительная буква стала ударной.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языка; примеры из учебной орфографической практики.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нужно запоминать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нельзя точно проверить ударением или подбором формы слова. Их написание нужно запомнить и сверять по орфографическому словарю, если возникает сомнение.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группами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объединять слова по темам: школьные принадлежности, животные, транспорт, продукты. Так мозг быстрее замечает повторяющиеся буквы и лучше удерживает написание в памяти.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карточки, где слово записано в правильной форме, а рядом есть короткое предложение. Контекст помогает не только увидеть слово, но и запомнить его звучание и вид.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мини-диктанты и повторение трудных слов по одному-двум в день дают заметный результат. Постепенно ученик перестаёт ошибаться в тех словах, которые раньше вызывали затруднение.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самопроверки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пропускать орфограммы и вовремя исправлять сомнительные написания.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и помогает увидеть, какое правило нужно вспомнить в каждом случае.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с разными орфограммами, поэтому способ проверки зависит от слова: где-то нужен мягкий знак, где-то — ударение или согласный после приставки.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в тетради и в сообщениях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на уроке важно писать полные слова, соблюдать окончания и ставить заглавные буквы. Так текст легче читать, проверять и оценивать без лишних сомнений.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часто сокращают слова и пропускают буквы, но это не подходит для контрольных и домашних работ. В учебном тексте важны точность, аккуратность и единый орфографический стандарт.
</a:t>
            </a:r>
            <a:endParaRPr lang="en-US" sz="144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аккуратности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запись сделана чётко, ошибки заметны сразу, а смысл фразы не теряется. Грамотное письмо помогает не только получить хорошую оценку, но и быть понятым без лишних вопросов.
</a:t>
            </a:r>
            <a:endParaRPr lang="en-US" sz="14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проверка повышает точность письма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пауза перед сдачей работы помогает заметить больше орфографических неточностей.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прирост точности даёт первое осмысленное исправление. Дальнейшая проверка постепенно приближает результат к почти безошибочному письму.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презентации на основе последовательности самопроверки.
</a:t>
            </a:r>
            <a:endParaRPr lang="en-US" sz="13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грамотность каждый день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повторяйте 2–3 трудных слова, которые уже встречались в ваших ошибках. Это помогает держать их в памяти и не забывать правильный вариант.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вслух небольшой текст и отмечайте слова, где написание не совпадает со звучанием. Такой приём развивает внимательность к орфограммам.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новые трудные слова в личный словарик и добавляйте к ним однокоренные формы. Так легче увидеть общее написание и проверить себя.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 несколько дней пишите короткий диктант или предложения с изученными словами. Постоянная практика делает правила привычными и снижает число случайных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 помогает уверенно выполнять контрольные, писать сочинения и объяснять свои мысли в тетради. Чем меньше ошибок, тем легче учителю понять ответ и оценить его точно.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учителю, одноклассникам и взрослым аккуратный текст выглядит уважительно и понятно. Правильные слова и знаки препинания делают сообщение более ясным и убедительным.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грамотного письма пригодится в любой профессии, где нужно писать заметки, письма, инструкции или отчёты. Он показывает внимательность, ответственность и уважение к языку.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пригодится в учёбе и вне школы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правильно — мысли точно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учит не просто запоминать правила, а внимательно думать над словом. Чем чаще семиклассник проверяет написание, тем увереннее он пишет, читает и выражает свои мысли.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2026-05-28T15:19:30Z</dcterms:created>
  <dcterms:modified xsi:type="dcterms:W3CDTF">2026-05-28T15:19:30Z</dcterms:modified>
</cp:coreProperties>
</file>