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пушкинской поры: время, имена, идеи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золотого века русской поэзии, где язык стал живым и ясным.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1812 года в литературе усилились темы долга, чести и судьбы России. Кружки, журналы и салоны Петербурга и Москвы помогли поэтам искать новый язык и новые формы.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эпоха стала особенной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сумел соединить живую разговорную речь с высокой поэзией, поэтому его стихи звучали естественно и точно.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современников Пушкин стал образцом мастерства, а для последующих поколений — основой литературного русского языка.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о дружбе, любви, свободе, истории России и личной ответственности, делая эти темы близкими и понятными.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как центр эпохи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 открылся в 1811 году и быстро стал символом нового образования. Здесь Пушкин, Дельвиг и Кюхельбекер не только учились, но и вместе читали, спорили, писали стихи. Их общение создало особую атмосферу товарищества и творческого соревнования.
</a:t>
            </a:r>
            <a:endParaRPr lang="en-US" sz="849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рождалась дружба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дал будущим поэтам не просто знания, а чувство духовной близости. Память о лицейских годах потом не раз возвращалась в их лирике как образ верности, юности и общей судьбы. Именно поэтому Лицей стал важной частью истории пушкинской поры.
</a:t>
            </a:r>
            <a:endParaRPr lang="en-US" sz="936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которая осталась в стихах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и круг пушкинских друзей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Жуковский: наставник и переводчик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переводил европейских авторов и знакомил русских читателей с балладами, полными тайны, мечты и необычных событий.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литературные сюжеты
</a:t>
            </a:r>
            <a:endParaRPr lang="en-US" sz="1281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стал для Пушкина старшим другом и литературным наставником, который поддерживал его талант и влияние в ранние годы.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Пушкина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важны сострадание, чистота чувств и интерес к внутреннему миру, а не только к внешним событиям.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человеку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звучит мягко и плавно, поэтому Жуковского часто называют мастером особой лирической интонации.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эпохи часто соединяла личное чувство с размышлением о жизни и времени.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были свобода, близкие отношения и тема страны; значит, поэзия отвечала и сердцу, и эпохе.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тематических мотивов поэзии пушкинской поры на основе школьного литературоведческого материала; точные статистические данные отсутствуют.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пушкинской поры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качества сделали Батюшкова важным предшественником Пушкина и помогли русской поэзии стать более стройной и ясной.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его лирики — точность мысли и изящество формы.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сведения о творчестве К. Н. Батюшкова.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562" y="1647777"/>
            <a:ext cx="3677813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 по-разному поэты одной эпохи развивали русский стих.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был собственный голос, но вместе они создали единое литературное пространство и общую поэтическую культуру.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поэтов пушкинской поры по материалам школьного курса литературы.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поэты и их вклад в литературу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Дельвиг писал короткие, мелодичные стихи, в которых слышатся интонации народной песни и романса. Его поэзия особенно тепла, потому что в ней важны верность друзьям, домашний покой и мягкая грусть.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Пушкину и лицейская дружба сделали его частью общего литературного круга. Дельвиг показал, что небольшое стихотворение может быть очень музыкальным и при этом запоминаться надолго.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Дельвиг: поэзия дружбы и песни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писал сдержанно и точно, поэтому его стихи звучат строго и серьёзно, без лишних украшений.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показывает, что чувства и мысли в стихах могут быть равны по силе и важности.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размышлял о времени, памяти, судьбе человека и цене жизненного опыта, превращая лирику в повод для глубокого размышления.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Баратынский: поэт мысли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лицейской среды, кружков и первых романтических опытов выросла целая поэтическая эпоха.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поэзия пушкинской поры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Языков: энергия стихотворной речи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писал с особой силой звучания: его строки легко читаются вслух и напоминают песню или торжественный гимн.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лирики — молодость, дружба и движение. Эти темы придают стихам бодрый, праздничный и вдохновляющий тон.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важны любовь к Отечеству, смелость характера и вера в человеческую энергию. Поэтому его тексты звучат уверенно и прямо.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умел строить ритм так, что стих запоминается сразу. Именно ритмическая мощь делает его поэзию особенно узнаваемой.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соперничество, а разнообразие голосов внутри одной литературной эпохи.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поэта был свой художественный акцент, но вместе они расширили возможности русской лирики.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«Поэты пушкинской поры»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поэтических манер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1812 года поэты чаще говорили о чести, памяти и ответственности перед страной. История перестала быть далёкой темой и вошла в саму лирику.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войны к теме долга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декабристов и жизнь столичных салонов усилили интерес к гражданским вопросам. Стихи стали откликаться не только на чувства, но и на общественные события.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Общество, свобода и судьба России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исторические события эпохи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55594"/>
            <a:ext cx="324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71883"/>
            <a:ext cx="324000" cy="25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пора и русский литературный язык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строили фразы просто и точно, чтобы мысль звучала естественно и была понятна без лишней тяжести и книжной вычурности.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синтаксис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тщательно подбирали слова, чтобы передать чувство, картину природы или размышление без расплывчатости и лишних украшений.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эту эпоху сложились важные правила литературного языка, на которых позже выросла вся русская литература XIX века.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нормы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стал ближе к разговорной речи. Благодаря этому лирика звучала свободно, а не как сухое или слишком торжественное чтение.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литературе пушкинской поры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помогали поэтам говорить и о чувствах, и о событиях, и о размышлениях.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позволяло поэтам выбирать форму под нужную мысль и настроение.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жанры пушкинской поры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Кюхельбекер видел в поэзии не только красоту, но и нравственную задачу. Он писал о долге, чести и ответственности человека перед Родиной.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Кюхельбекер напоминает: литература этой эпохи соединяла личное чувство с серьёзным разговором о времени, истории и высоких идеалах.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реже читают, чем стихи Пушкина, но именно они помогают понять, что поэты пушкинской поры думали и о судьбе общества.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Кюхельбекер и гражданская поэзия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делали поэтическую речь более наглядной и помогали быстро передавать настроение.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Пейзажные и символические мотивы связывали личные переживания с размышлением о времени и жизни.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лирике поэтов пушкинской поры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чаще всего встречались в стихах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стихи помогают понять, как формировался современный русский литературный язык, и показывают, почему ясность и точность слова так ценятся до сих пор.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их произведения можно увидеть начало XIX века: войну 1812 года, размышления о судьбе страны и появление новых общественных идей.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поэты учат различать важные человеческие ценности — дружбу, честь, свободу, любовь и верность Родине. Такие темы понятны и школьникам, и взрослым.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строки стали частью культурной памяти России. Их продолжают изучать, потому что они остаются красивыми, умными и по-настоящему живыми.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поэты пушкинской поры важны сегодня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которая изменила русскую литературу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пора объединила разных поэтов в одну яркую эпоху. Они создали новый язык стихов, расширили темы лирики и оставили наследие, которое важно и сегодня.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2026-05-23T03:37:56Z</dcterms:created>
  <dcterms:modified xsi:type="dcterms:W3CDTF">2026-05-23T03:37:56Z</dcterms:modified>
</cp:coreProperties>
</file>