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7. Задачи на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делить целое на равные части и находить ответ.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делим яблоко, торт, ленту или карандаши почти каждый день. В таких задачах важно делить поровну: только тогда ответ будет честным, понятным и математика не обидится.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 части и целое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— это всё количество предметов, вся длина ленты, масса или время. Оно показывает, что мы имеем сначала, до деления.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целое и часть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— это одна равная доля целого. Если целое разделили поровну, каждая доля одинаковая, и их удобно считать по отдельности.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целое разделили на 2 части, получилась половина. На 3 части — треть, а на 4 части — четверть. Это очень полезные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целое показывают кругом, полоской или рядом одинаковых предметов. Так сразу видно, что рассматривается всё количество, а не только кусочек.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доли на рисунке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Разделённые части должны быть одинаковыми. Подписи помогают понять, сколько долей взяли, какая из них одна часть и что ещё осталось.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87" y="1364608"/>
            <a:ext cx="206179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1374081"/>
            <a:ext cx="243773" cy="216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374081"/>
            <a:ext cx="243773" cy="21668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2851" y="3561139"/>
            <a:ext cx="205896" cy="20589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4195" y="3569416"/>
            <a:ext cx="213008" cy="189341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задачах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Поровну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подсказывает, что предметы нужно разделить на одинаковые группы. Значит, скорее всего, понадобится деление, а не умножение.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Всё,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найти целое. Они напоминают: нужно узнать, сколько предметов было сначала или сколько получится в полном наборе.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«каждая» часто говорит об одной части. Если в задаче сказано, сколько в каждой группе, ищем именно одну равную долю.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Осталось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показывает, что что-то убрали или взяли часть предметов. Нужно внимательно следить, сколько было сначала и сколько осталось потом.
</a:t>
            </a:r>
            <a:endParaRPr lang="en-US" sz="14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 нескольких одинаковых долях, важно не перепутать их число с размером одной доли. Тут очень помогает схема.
</a:t>
            </a:r>
            <a:endParaRPr lang="en-US" sz="14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задачу на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условия к ответу.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 целое и сказано, на сколько равных частей его разделили, нужно делить. Так находят размер одной части быстро и без лишних догадок.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известно целое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12 конфет разделили на 3 одинаковые кучки. В каждой кучке получилось по 4 конфеты, потому что 12 : 3 = 4.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очень простая: 4 + 4 + 4 = 12. Если сумма совпала, значит, решение верное и конфеты посчитаны без потерь.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2574" y="1649799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известна длина одной части и известно, сколько таких частей всего, целое находят умножением. Так удобно узнавать общую длину, массу или количество.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известна одна часть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одна часть равна 5 см, а частей 4. Тогда вся полоска равна 20 см. Полоска на рисунке не даёт перепутать часть и целое.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Половину находят делением на 2. Если целое разделить на две одинаковые части, получится одна из них, то есть половина.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части числа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 находят делением на 3. Это удобно, когда предметы нужно разложить на три равные группы и узнать размер одной группы.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находят делением на 4. Здесь особенно важно, чтобы все части были одинаковыми, иначе ответ получится неправильным, как у кривого пирога.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 — делить на неверное число или делить не поровну. Тогда часть уже перестаёт быть настоящей математической частью.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известна одна доля, целое находят умножением на число долей. Так быстро узнают, сколько получится всего предметов, сантиметров или минут.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целого по части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 часть = 6 яблок, а таких частей 3. Значит, всего 18 яблок, потому что 6 × 3 = 18.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 связь действий: 18 : 3 = 6. Деление и умножение дружат, как две стороны одной математической медали.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53" y="2096660"/>
            <a:ext cx="226148" cy="1809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3803" y="2077821"/>
            <a:ext cx="218597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678" y="2077821"/>
            <a:ext cx="218597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02878" y="2077821"/>
            <a:ext cx="163948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схему к задаче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изобразите всё количество одним длинным отрезком или фигурой. Так сразу видно, что именно рассматривается в задаче: вся лента, все яблоки, весь путь или другое целое.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 на равные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разделите отрезок на одинаковые кусочки. Равные части помогают не перепутать честное деление с неравным делёжом, где математика уже начинает хмурить брови.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Подпишите известное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одной частью или над всем целым запишите число, которое уже известно. Подписи подсказывают, что дано в задаче, а что ещё нужно найти и посчитать.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Увидьте, что неизвестно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схеме легко понять, ищем ли мы одну часть, несколько частей или всё целое. После этого выбрать действие становится проще, а задача выглядит гораздо дружелюбнее.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 словам задачи определить, что известно и что нужно найти, а затем выбрать деление или умножение без лишних догадок.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см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такую длину имела вся лента до разрезания на равные части.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этой длине удобно находить одну часть, а потом проверять ответ обратным действием.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учебного примера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было 8 яблок, и она разложила их поровну на 2 тарелки. Получилось по 4 яблока на каждой тарелке — вот и честный делёж без обид.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яблоками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хорошо видно целое и две равные части. Если бы яблоки лежали не поровну, задачу решить было бы нельзя: части должны быть одинаковыми.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Принимают неравные кусочки за равные и потом удивляются, почему ответ не сходится. В задачах на части равенство — главное правило.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задачах на части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Выбирают неверное действие: где нужно делить, почему-то умножают. Здесь помогает вопрос: ищем одну часть или всё целое?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Путают целое и одну часть: смотрят на большой отрезок и записывают число для маленького. Из-за этого решение уезжает не туда.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Забывают написать единицы измерения. Между тем 4 — это не просто число, а 4 яблока, 4 см или 4 минуты.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задачу решали делением, умножьте найденную одну часть на число частей. Так вы снова получите целое и увидите, что ответ верный.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задачу решали умножением, разделите целое на число частей. Тогда получится одна часть, и вычисление можно смело считать проверенным.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особенно полезна, когда числа небольшие, а ошибка прячется в спешке. Она работает как аккуратный математический фонарик.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краткой записи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перейти от текста задачи к схеме, действию и полному ответу.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87" y="1364608"/>
            <a:ext cx="206179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1374081"/>
            <a:ext cx="243773" cy="216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384916"/>
            <a:ext cx="243773" cy="1950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2851" y="3561139"/>
            <a:ext cx="205896" cy="20589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4195" y="3569416"/>
            <a:ext cx="213008" cy="189341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встречаются задачи на части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Кулинария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делят пирог, пиццу или торт, важно разрезать всё на одинаковые кусочки. Тогда каждому достанется честная доля, а считать становится намного проще.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Поделки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аппликаций, ленточек и бумаги часто нужно разделить материал на равные части. Так поделка получается аккуратной, а лишний кусочек не убегает в угол.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дети делят фишки, карточки или время хода поровну. Задачи на части помогают быстро понять, сколько получит каждый игрок без споров и долгих подсчётов.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длиной, временем и массой тоже встречаются равные доли. Например, отрезок можно разделить на части, а потом найти одну из них или весь отрезок.
</a:t>
            </a:r>
            <a:endParaRPr lang="en-US" sz="14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Карандаши, фломастеры, яблоки и другие предметы удобно распределять поровну. Такие задачи тренируют внимательность и учат замечать, как часть связана с целым.
</a:t>
            </a:r>
            <a:endParaRPr lang="en-US" sz="14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для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лежали 10 карандашей, и учитель попросил разделить их между 5 учениками поровну. Каждый получил по 2 карандаша, а на столе стало заметно меньше предметов. Потом ещё двое ребят взяли по одному карандашу для рисунка, и счёт снова изменился.
</a:t>
            </a:r>
            <a:endParaRPr lang="en-US" sz="1334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Полка с цветными лентами
</a:t>
            </a:r>
            <a:pPr algn="ctr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лежали 12 лент для поделок. Их разложили по 3 одинаковым стопкам, чтобы всем было удобно брать материал. В каждой стопке оказалось по 4 ленты, а потом одну стопку использовали для украшения класса. История помогает увидеть, как меняется количество после деления и после взятия части.
</a:t>
            </a:r>
            <a:endParaRPr lang="en-US" sz="1228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для тренировки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части — это просто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про целое, равные части и правильное действие, задача быстро становится понятной. Схема, проверка и внимательное чтение условия помогают уверенно находить ответ.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2026-05-24T11:43:21Z</dcterms:created>
  <dcterms:modified xsi:type="dcterms:W3CDTF">2026-05-24T11:43:21Z</dcterms:modified>
</cp:coreProperties>
</file>