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Аллогенез: обзор основных тем и значимости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сходных адаптаций у неродственных организмов под воздействием среды.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Аллогенез, введённый в XX веке, описывает появление сходных признаков у неродственных видов, что помогает понять адаптивные механизмы и глубже раскрыть эволюционную динамику развития живых организмов.
</a:t>
            </a:r>
            <a:endParaRPr lang="en-US" sz="1384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изучения аллогенеза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аллогенеза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Аллогенез характеризуется возникновением сходных адаптаций независимо у видов, не имеющих близкого родства, под влиянием одинаковых внешних факторов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наблюдается морфологическое и физиологическое сходство, обусловленное одинаковым функциональным назначением признаков, но не общим происхождением.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 отличием является формирование подобий в поведении и строении без общих генетических основ, что подчёркивает уникальность данного эволюционного процесса.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тела дельфинов и акул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и акулы, несмотря на разное происхождение, имеют схожее обтекаемое тело, позволяющее маневрировать быстро и эффективно в воде благодаря одинаковым гидродинамическим требованиям.
</a:t>
            </a:r>
            <a:endParaRPr lang="en-US" sz="1006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плавников у ихтиозавров и современных рыб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Ихтиозавры, вымершие морские рептилии, и современные рыбы независимо сформировали плавники, обеспечивающие управляемое передвижение и устойчивость при плавании в водной среде.
</a:t>
            </a:r>
            <a:endParaRPr lang="en-US" sz="1031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Хвостовой отдел как средство ускорения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Мощный хвостовой отдел у дельфинов, акул и ихтиозавров способствует быстрому движению и манёврам в воде, что стало следствием адаптации к схожим экосистемным условиям.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аллогенеза у морских животных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 молочаи, не связанные между собой, развили мясистые стебли и колючки для сокращения испарения влаги, отражая приспособления к экстремальной засушливой среде.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кактусов и молочаев в адаптации к пустыне
</a:t>
            </a:r>
            <a:endParaRPr lang="en-US" sz="1174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возникшие мясистые ткани обеспечивают накопление воды у растений из различных семейств, что позволяет им выживать в сухих регионах с ограниченными водными ресурсами.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Мясистые ткани у представителей разных семейств
</a:t>
            </a:r>
            <a:endParaRPr lang="en-US" sz="1141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Плотоядные растения, такие как росянка и непентес, независимо выработали специфические ферменты для переваривания добычи, благодаря чему получают дополнительное питание в бедных почвах.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плотоядных растений
</a:t>
            </a:r>
            <a:endParaRPr lang="en-US" sz="1174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примеры аллогенеза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Сторожевая функция у сурикатов и некоторых птиц возникла независимо как ответ на общий хищнический риск, демонстрируя схожие поведенческие стратегии защиты.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подчёркивает универсальность некоторых форм поведения, формирующихся у неродственных видов в аналогичных экологических нишах для повышения шансов выживания.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 в процессе аллогенеза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Плавательные лапки речных выдр и клешни морских крабов возникли независимо, обеспечивая передвижение в водной среде у разных биологических групп.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летучих мышей и стрекоз имеют сходные функции в полёте, несмотря на кардинальные различия в происхождении и структуре.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перечисленных организмов органы приспособлены к эффективному перемещению, что отражает параллельное эволюционное развитие.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структурные аналогии иллюстрируют, как схожие экологические задачи формируют похожие морфологические решения у неродственных видов.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Аналогии в структурных адаптациях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миграции воробьиных птиц и лососёвых рыб возникли независимо как ответ на изменения доступности еды и климатические колебания.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миграции демонстрируют, как различным организмам удаётся адаптироваться через поведенческие изменения к повторяющимся экологическим вызовам.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решения в жизненных циклах способствуют выживанию в сходных природных условиях, несмотря на филогенетическую отдалённость видов.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Аллогенез и адаптации в жизненных циклах
</a:t>
            </a:r>
            <a:endParaRPr lang="en-US" sz="296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защиты как результат аллогенеза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Игольчатый покров ёжей и твёрдый панцирь черепах сформировались независимо для защиты от хищников, характеризуя разные эволюционные пути решения общей проблемы безопасности.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Броня броненосцев — ещё один пример автономного развития защитных структур, обеспечивающих живым организмам выживание в агрессивной среде обитания.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Америки и молочаи Африки: морфологическое сходство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 молочаи независимо разработали мясистые стебли и колючки для сохранения влаги в сухом климате, что отражает параллельные адаптации к аридным условиям на разных континентах.
</a:t>
            </a:r>
            <a:endParaRPr lang="en-US" sz="1060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и аналогичные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кактусы и молочаи развивались в раздельных регионах, их морфологическое сходство иллюстрирует влияние схожих экологических ниш на эволюцию признаков.
</a:t>
            </a:r>
            <a:endParaRPr lang="en-US" sz="1168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Аллогенез и конвергентные формы у растений
</a:t>
            </a:r>
            <a:endParaRPr lang="en-US" sz="27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825" y="1458775"/>
            <a:ext cx="33495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95575"/>
            <a:ext cx="368100" cy="327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свидетельства аллогенеза
</a:t>
            </a:r>
            <a:endParaRPr lang="en-US" sz="2013" dirty="0"/>
          </a:p>
        </p:txBody>
      </p:sp>
      <p:sp>
        <p:nvSpPr>
          <p:cNvPr id="11" name="Text 2"/>
          <p:cNvSpPr txBox="1"/>
          <p:nvPr/>
        </p:nvSpPr>
        <p:spPr>
          <a:xfrm>
            <a:off x="436500" y="2131217"/>
            <a:ext cx="56682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Мезозойские ихтиозавры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Ихтиозавры демонстрируют обтекаемую форму тела и мощный хвост, что сходно с морскими млекопитающими, несмотря на их далёкое родство и разное происхождение.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6500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морские млекопитающие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и киты развили аналогичные плавниковые конечности и обтекаемый корпус, адаптировавшись для плавания в водной среде, независимо от рептилий.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18925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водной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Конвергентные морфологические черты у вымерших и современных видов подтверждают влияние водной среды на формирование сходных адаптаций независимо от генетической связи.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предпосылки аллогенеза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климатических условий, таких как засушливые или холодные регионы, стимулирует развитие одинаковых адаптаций у организмов, не связанных близким происхождением.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одинаковых ресурсов в разных географических районах обусловливает появление сходных стратегий питания и выживания у неродственных видов.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способствует формированию аналогичных адаптивных признаков в схожих экологических нишах, но в разных таксономических группах.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Конвергенция характеризуется возникновением схожих признаков у далёких филогенетических групп, как крылья летучих мышей и птиц, не объединённых общим предком.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Параллелизм наблюдается в близкородственных таксонах, например, в появлении полос у лошадей и ослов, обусловленных сходными генетическими изменениями.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Аллогенез подразумевает формирование аналогичных адаптаций у неродственных видов под влиянием схожего экологического давления, без общей генетической базы.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аллогенеза в более глубоком физиологическом и морфологическом сходстве при независимом происхождении признаков по сравнению с конвергенцией.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Аллогенез, конвергенция, параллелизм: сравнительный анализ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последствия аллогенеза: морфологические примеры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Перепончатые лапы у морских птиц и морских игуан позволяют эффективно плавать, несмотря на значительное родственное расстояние между видами.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структуры обеспечивают выполнение схожих функций, что повышает выживаемость в одинаковых средовых условиях для неродственных организмов.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Аллогенез способствует формированию эффективных морфофункциональных решений, расширяющих возможности обитания в разнообразных экосистемах.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адаптации улучшает выживание видов в экстремальных условиях, таких как засуха или холод, позволяя эксплуатировать новые экологические ниши.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признак у разных видов может создавать конкуренцию за ресурсы, влияя на динамику сообществ и экосистем.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независимое развитие пищеварительных ферментов у насекомоядных растений, обеспечивающих добычу питательных веществ вне зависимости от филогении.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аллогенеза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исследования выявили, что сходные фенотипические признаки могут возникать через разные генетические пути и наборы генов.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генетической основе подтверждают независимость формирования сходных адаптаций у неродственных организмов.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демонстрирует, что общие признаки не всегда отражают близкое родство, отличая аллогенез от параллелизма.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открытия подчёркивают сложность эволюционных процессов и важность комплексных подходов при изучении адаптаций.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основа аллогенеза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Аллогенез и формирование разнообразия жизни
</a:t>
            </a:r>
            <a:endParaRPr lang="en-US" sz="2675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Аллогенез расширяет морфологическое и функциональное разнообразие, создавая новые варианты адаптации вне родственного контура видов.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укрепляет экологические сообщество, позволяя видам эффективно занимать различные экологические ниши и восполнять утраченные.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Долгосрочно аллогенез способствует видообразованию и формированию уникальных экосистем, обогащая биосферу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морфология позволяет выявлять сходства и различия строения у организмов с разным происхождением.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 молекулярные методы дают возможность анализировать генетическую основу признаков и подтверждать их независимость.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Филогенетический анализ способствует построению эволюционных деревьев и выявлению параллельных эволюционных путей.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моделирование используется для симуляции адаптивных процессов и прогнозов эволюционных сценариев.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аллогенеза в современной биологии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выводы: значение аллогенеза в эволюции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Аллогенез показывает, что эволюция может повторять успешные решения в разных организментах, несмотря на генетическую отдалённость.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демонстрирует предсказуемость адаптивных изменений при одинаковом экологическом давлении и универсальность эволюционных механизмов.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аллогенеза расширяет наше представление о многообразии жизни и путях её развития на Земле.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Аллогенез как ключ к пониманию эволюционных процессов
</a:t>
            </a:r>
            <a:endParaRPr lang="en-US" sz="2892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аллогенеза раскрывает универсальные принципы адаптации и способствует созданию целостной научной картины биологической эволюции, стимулируя развитие новых исследований и открытий.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2026-05-10T07:58:10Z</dcterms:created>
  <dcterms:modified xsi:type="dcterms:W3CDTF">2026-05-10T07:58:10Z</dcterms:modified>
</cp:coreProperties>
</file>