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и третий закон Менделя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наследуются два признака сразу и почему потомство распределяется неслучайно?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Мендель открыл закономерности наследования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Грегора Менделя на горохе показали: признаки могут передаваться потомству независимо, а не смешиваться. Именно сопоставление нескольких пар альтернативных признаков привело к формулировке третьего закона наследственности, ставшего основой классической генетики.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в потомстве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 — определить не только отдельные признаки, но и их сочетания у потомков. Так выявляют закономерности независимого распределения наследственного материала.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сразу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рассматривает наследование двух пар альтернативных признаков в одном опыте, что позволяет увидеть, как сочетания аллелей влияют на разнообразие потомства.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генетике чаще всего используют горох: отдельно анализируют форму семян и их окраску, потому что эти признаки легко различать и удобно сравнивать.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аллелей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записи таких скрещиваний применяют две пары букв, например A/a и B/b. Это помогает отслеживать, какие варианты аллелей получает организм от каждого родителя.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дигибридного скрещивания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 двух признаков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пары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признак контролируется парой аллелей, полученных от родителей. Именно их сочетание определяет, какой вариант признака проявится в организме.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AaBb означает, что организм гетерозиготен по двум генам и способен дать несколько типов гамет. Генотип описывает наследственную основу, а фенотип — наблюдаемые признаки.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 рецессивность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проявляется уже в гетерозиготе, а рецессивный — только тогда, когда оба аллеля в паре рецессивны. Это различие важно для предсказания фенотипа.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расщепление при независимом наследовании
</a:t>
            </a:r>
            <a:endParaRPr lang="en-US" sz="2154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дигетерозиготных родителей к фенотипическому соотношению в потомстве.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AaBb образует четыре типа гамет в равных долях. Это отражает независимое расхождение аллелей в мейозе и помогает быстро проверить число возможных комбинаций.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гамет и их доли у дигетерозиготы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дигетерозиготы число типов гамет равно 2², а их равные доли подтверждают независимое распределение аллелей.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Менделевская генетика, школьный курс цитологии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долей показывает, что наиболее часто встречаются особи с двумя доминантными признаками, а наиболее редко — с двумя рецессивными.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Фенотипическое расщепление в F2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9:3:3:1 соответствует независимому наследованию двух пар аллелей и случайному сочетанию гамет.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анализ дигибридного скрещивания AaBb × AaBb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может совпадать у разных генотипов, поэтому наследственная картина по внешним признакам оказывается менее подробной, чем по генетическим сочетаниям.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генотипических комбинаций формируется в потомстве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анализ дигибридного скрещивания AaBb × AaBb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как инструмент анализа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построения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горизонтали и вертикали записывают гаметы двух родителей, а на пересечении клеток получают конкретные генотипы потомства. Таблица делает расчёт наглядным и проверяемым.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помогает быстро увидеть происхождение 16 генотипов и четырёх фенотипических классов, а также избежать ошибок при подсчёте потомства.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для дигибридного случая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по двум признакам используют квадрат 4×4. В нём 16 ячеек, каждая из которых соответствует одной возможной комбинации гамет.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действия третьего закона Менделя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Менделя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нескольких пар признаков стало ясно, что наследование может идти независимо, если признаки не связаны друг с другом.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закона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сцеплены и находятся в одной хромосоме близко друг к другу, они чаще наследуются совместно, а классическое расщепление нарушается.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расхождения хромосом аллели разных генов попадают в гаметы случайно, что создаёт новые сочетания наследственного материала.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практике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применением формулы 9:3:3:1 нужно убедиться в независимом расхождении аллелей, равной вероятности гамет и отсутствии летальных сочетаний.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расположение генов влияет на характер наследования и распределение фенотипов в потомстве.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 и сцепление генов: сравнение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расходятся независимо, возможны все сочетания аллелей; при сцеплении часть сочетаний встречается чаще, чем ожидается по классической модели.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генетики; основы цитологии мейоза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объекта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работал с горохом посевным, потому что у него были чёткие альтернативные признаки и удобные условия для контролируемых скрещиваний, что делало результаты особенно надёжными.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F2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поколении появились четыре фенотипические группы. Их соотношение не сводилось к простому смешению родительских признаков и указало на независимое расхождение аллелей.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сочетались форма семян и их окраска. Одновременный анализ двух пар признаков позволил увидеть, что каждый из них наследуется по собственной закономерности.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вывод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результаты стали одним из главных доказательств третьего закона Менделя и основой для дальнейшего развития классической генетики, селекции и анализа наследственности.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на горохе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отражает не только фенотипы, но и вероятностную природу объединения гамет при случайном оплодотворении.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фенотипов в потомстве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вероятно появление потомства с двумя доминантными признаками; двойной рецессивный вариант встречается реже всего.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дигибридного скрещивания AaBb × AaBb; школьная генетика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логика закона независимого наследования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расчёт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гена вероятность попадания аллеля в гамету определяется независимо. Поэтому сначала рассматривают один признак, а затем переходят ко второму, не смешивая их расчёты.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Предсказуемый результат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Вероятностная модель делает задачу вычислимой: зная генотипы родителей, можно заранее оценить долю каждого фенотипа и проверить, соответствует ли опыт закону независимого наследования.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моногибридных соотношения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признак при гетерозиготном скрещивании даёт расщепление 3:1. Их совместный анализ приводит к произведению (3:1) × (3:1), то есть к соотношению 9:3:3:1.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независимы, вероятности сочетаются произведением. Именно поэтому итоговые доли потомства получают как результат перемножения частных вероятностей для двух пар аллелей.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дигибридное скрещивание
</a:t>
            </a:r>
            <a:endParaRPr lang="en-US" sz="2365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не пропустить условия независимого наследования и корректно получить ожидаемые классы потомства.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третьего закона Менделя для современной биологии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прогноз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позволяет рассчитывать вероятные сочетания признаков у потомства и заранее оценивать долю нужных фенотипов. Это особенно важно при анализе наследования нескольких признаков одновременно.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для обучения и анализа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и прикладной биологии закон служит опорой при изучении комбинативной изменчивости, вероятностных моделей и условий, при которых классическая схема наследования сохраняется.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Селекционная практика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растений и животных третий закон используют при подборе родительских форм с заранее известными признаками. Он помогает планировать скрещивания и отбирать перспективные комбинации.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помогают точно читать схемы скрещивания и не путать наследственные признаки с их внешним проявлением.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необходимые для темы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терминология необходима для правильной записи генотипов, интерпретации фенотипов и решения задач на дигибридное скрещивание.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 молекулярной и классической генетики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анализе дигибридных скрещиваний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понятий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внешний признак не означает одинаковый генотип. Чтобы избежать ошибки, нужно различать фенотип, который наблюдают, и генотип, который определяет возможные варианты наследования.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применение 9:3:3:1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нельзя использовать без проверки условий независимого наследования. Если гены сцеплены или нарушено равновероятное образование гамет, классическая схема не сработает.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записи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порядок аллелей и игнорирование сцепления часто приводят к неверным выводам. Аккуратная запись генотипов и проверка исходных условий экономят время и предотвращают ошибки.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гаметы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дигетерозиготы образуются четыре типа гамет, а не два. Если упустить это, решётка Пеннета будет заполнена неверно, и итоговое расщепление окажется ошибочным.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одного признака к двум резко увеличивает число возможных сочетаний аллелей, а значит, и разнообразие потомства.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моногибридного к дигибридному скрещиванию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анализируемых признаков, тем выше комбинативное разнообразие и тем шире спектр наследственных комбинаций у потомков.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моногибридного и дигибридного скрещивания; школьная генетика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 в действии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показывает, как независимое расхождение хромосом создаёт разнообразие потомства и делает наследование двух признаков предсказуемым, если соблюдены условия классической менделевской модели.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2026-06-01T19:40:40Z</dcterms:created>
  <dcterms:modified xsi:type="dcterms:W3CDTF">2026-06-01T19:40:40Z</dcterms:modified>
</cp:coreProperties>
</file>