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0950" y="1295208"/>
            <a:ext cx="7122000" cy="15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Казацко-крестьянская война 1648—1651 гг. на белорусских землях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1010950" y="3050264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Масштабное восстание, изменившее ход истории региона.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1010950" y="940375"/>
            <a:ext cx="28725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конфликта и исторический контекст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началась как часть широкого восстания Богдана Хмельницкого против Речи Посполитой. Усилились феодальные гнет, налоговое давление и ограничения религиозных свобод, вызвав волну недовольства в белорусских землях.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предпосылки войны на белорусских землях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феодального и национального гнёта шляхты усилил социальное напряжение среди белорусского населения, провоцируя всплеск недовольства и требования перемен.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прав православных и введение новых налоговых обременений ухудшили положение крестьян и горожан, подрывая привычный уклад жизни и традиционные свободы.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городских привилегий и усиление эксплуатации крестьян способствовали объединению разных социальных групп для совместного противостояния угнетению.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на существование казачества как особого сословия ликвидировал древние права, что вызвало возмущение среди бывших казаков и их союзников.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войны и ключевые этапы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1648 год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восстания с успехами казаков на юге, глубокое вовлечение украинских и белорусских земель.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1649 год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восстания на белорусские территории, захват нескольких важных городов и усиление борьбы.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1650 год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затяжным боям; активизация партизанской борьбы и осада укреплённых пунктов.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1651 год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снижение сил повстанцев и жёсткие карательные экспедиции польских войск, окончание основных боевых действий.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в Могилёве: начало и развитие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июне 1649 года жители Могилёва изгнали польских властей и организовали городское ополчение для сопротивления дальнейшей оккупации.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стал центром вооружённой борьбы на востоке страны, активно контролируя стратегические позиции и привлекая новые силы к движению.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казакско-крестьянского движения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очаги восстания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охватило современные Гомельскую, Брестскую и Могилёвскую области. Города с торговлей и ремёслами стали центрами сопротивления и опорными пунктами повстанцев.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районы и контакты с казаками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территории, граничащие с украинским казачеством, активно участвовали, при этом нападения на шляхетские имения усилили масштаб борьбы на востоке Беларуси.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момент наибольшей активности казаки, крестьяне и городские ополчения массово участвовали в борьбе за права и свободы.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пособия по истории Беларуси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30–40 тысяч
</a:t>
            </a:r>
            <a:endParaRPr lang="en-US" sz="5548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повстанцев объединялись в крупные отряды, усиливая влияние на белорусских землях в период конфликта.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под Старым Быховом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1649 году повстанцы захватили Старый Быхов, полностью разгромив шляхетский гарнизон и захватив стратегически важный замок.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победа усилила влияние восстания, позволив расширить контроль и мобильность повстанческих отрядов в соседних районах.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из указанных городов формировал ополчение и координировал взаимодействие с другими центрами восстания.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очаги сопротивления на белорусских землях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территориальный охват способствовал устойчивости и продолжительности борьбы против польской власти.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хроники, 17 век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под Лоевом: ход и исход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 июля 1649 года произошла масштабная битва с участием около 15 000 бойцов, где впервые активно использовалась артиллерия на белорусских землях.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Казацкие отряды понесли большие потери, что вынудило повстанцев к стратегическому отступлению и снижению активности в регионе.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войск Великого княжества Литовского укрепила контроль над белорусскими территориями и ослабила позиции казачьих сил.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восстания 1650—1651 годов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1650–1651 годах восстания приняли форму партизанской борьбы, когда отряды местных жителей нападали на поместья польской шляхты, нанося неожиданны уроны.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Повстанцы устраивали засады на небольшие военные отряды, используя знание местности, скрываясь в лесах и болотах, что затрудняло работу регулярных войск.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снижение масштабов вооружённых действий, сопротивление сохранялось благодаря поддержке местного населения и организованным партизанским группам.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Партизанские действия продолжались до конца войны, оказывая давление на польские власти и сдерживая полное восстановление контроля в некоторых районах.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 центры сопротивления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города Могилёв, Гомель, Мозырь и Пинск стали ключевыми оплотами восстания. Здесь происходили ожесточённые столкновения с польскими гарнизонами и захваты замков.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городов в казакско-крестьянском движении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городских сообществ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активно формировались ополчения из местных жителей, ремесленников и купцов, которые обеспечивали восставших оружием и провизией, а также координировали действия.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крестьянства и местного населения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7175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Крестьяне активно поддерживали восстание, обеспечивая повстанцев продуктами, укрывая раненых и принимая участие в налётах на шляхту. Это оказало значительное влияние на ход борьбы.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00730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Восстание стало массовым движением с участием женщин и подростков, что усилило его масштабы и дало ему характер народного сопротивления против угнетения.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7116"/>
            <a:ext cx="4418400" cy="9161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численность, командиров и вооружение сторон в войне. Казаки и повстанцы противостояли регулярным войскам Речи Посполитой и шляхетским формированиям.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силы противоборствующих сторон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в организации и вооружении сильно влияли на тактику и исход сражений.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пособия по истории Беларуси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войны для белорусских земель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восстания восстановилось господство шляхты и польской власти, что усилило процессы ополячивания и ограничения прав местного населения.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Увеличились налоги и повинности, что ухудшило материальное положение крестьян и способствовало росту крепостного права.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Началась волна репрессий против участников восстания, что сдерживало дальнейшие попытки сопротивления и влияло на социальную атмосферу региона.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религиозной жизни населения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углубила религиозное разделение: православие ширилось в деревнях, а в городах доминировали униатство и католицизм.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Обострилась конфессиональная напряжённость, что вызывало подозрительность и неприязнь между верующими разных церквей.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способствовали формированию более чётких конфессиональных границ и закреплению религиозных различий в обществе.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Введены новые законы, усилившие контроль над православным населением и ограничившие его права в общественной и религиозной сферах.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 экономические последствия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регионов численность населения упала на 15–30 % из-за боевых действий, разрушений, голода и эпидемий, что значительно ослабило местные сообщества.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крестьяне покидали родные земли в поисках безопасных районов, иногда уходили за пределы Речи Посполитой, что вызывало миграционные процессы.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экономики заняло несколько десятилетий, поскольку разрушения затронули сельское хозяйство и ремёсла, требуя долгой работы по возрождению.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 и культура о войне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о восстании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передавались из поколения в поколение, сохраняя память о героизме и трагедии восстания. Они отражали страдания и надежды населения, создавая духовную связь с историей.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Легенды и героические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преданиях появлялись образы борцов за свободу, которые вдохновляли на сопротивление и помогали сохранить национальное сознание среди белорусского народа.
</a:t>
            </a:r>
            <a:endParaRPr lang="en-US" sz="89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Топонимика и исторические 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названиях некоторых населённых пунктов и мест остались следы событий войны, что служит живым напоминанием о важном историческом периоде и влияет на региональную идентичность.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усилили социальное напряжение и ускорили подготовку реформ, оказывая длительное влияние на развитие белорусских земель.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историков Беларуси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20-30 лет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понадобилось для полного восстановления экономики и социальной стабильности на пострадавших территориях.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500" y="2962482"/>
            <a:ext cx="8490300" cy="18738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казацко-крестьянской войны для белорусских земель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1648–1651 годов стала ключевым событием, повлиявшим на социальную структуру, национальное самосознание и формирование традиций народного сопротивления в Беларуси.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2026-05-10T16:59:22Z</dcterms:created>
  <dcterms:modified xsi:type="dcterms:W3CDTF">2026-05-10T16:59:22Z</dcterms:modified>
</cp:coreProperties>
</file>