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31683" y="1684117"/>
            <a:ext cx="5641800" cy="18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чем песня «Зачем нам выстроили дом?»
</a:t>
            </a:r>
            <a:endParaRPr lang="en-US" sz="3400" dirty="0"/>
          </a:p>
        </p:txBody>
      </p:sp>
      <p:sp>
        <p:nvSpPr>
          <p:cNvPr id="7" name="Text 1"/>
          <p:cNvSpPr txBox="1"/>
          <p:nvPr/>
        </p:nvSpPr>
        <p:spPr>
          <a:xfrm>
            <a:off x="2355245" y="3880413"/>
            <a:ext cx="443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Добрая песня о доме, труде, заботе и радости рядом с близкими.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Дмитрия Кабалевского и слова Виктора Викторова звучат просто, тепло и очень понятно. Эта песня легко воспринимается второклассниками: в ней знакомые образы, короткие фразы и добрый разговор о доме.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Песня, понятная детям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песне дом — это не просто стены и крыша. Это место, где человеку спокойно, тепло и не страшен ни дождь, ни холод.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дом — это близкие люди рядом. Поэтому он воспринимается как место радости, заботы и маленького, но очень важного счастья.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связан с отдыхом после труда, с семейным уютом и привычной жизнью. Там можно почувствовать себя защищённым и по-настоящему нужным.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слово «дом»
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03424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 месте будущего дома появляется шумная и дружная стройка. Рабочие поднимают стены, подвозят кирпичи и следят, чтобы всё было сделано крепко и аккуратно. Без общего труда дом не возникнет сам по себе.
</a:t>
            </a:r>
            <a:endParaRPr lang="en-US" sz="954" dirty="0"/>
          </a:p>
        </p:txBody>
      </p:sp>
      <p:sp>
        <p:nvSpPr>
          <p:cNvPr id="11" name="Text 1"/>
          <p:cNvSpPr txBox="1"/>
          <p:nvPr/>
        </p:nvSpPr>
        <p:spPr>
          <a:xfrm>
            <a:off x="703424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Стройка начинается с дела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6230671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трудятся многие люди, на пустом месте появляется настоящий дом. Кран поднимает тяжёлые материалы, инструменты не лежат без дела, а команда работает как один дружный механизм. Вот почему стройка выглядит такой живой и занятой.
</a:t>
            </a:r>
            <a:endParaRPr lang="en-US" sz="939" dirty="0"/>
          </a:p>
        </p:txBody>
      </p:sp>
      <p:sp>
        <p:nvSpPr>
          <p:cNvPr id="13" name="Text 3"/>
          <p:cNvSpPr txBox="1"/>
          <p:nvPr/>
        </p:nvSpPr>
        <p:spPr>
          <a:xfrm>
            <a:off x="6230671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вырастает из усилий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467047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Каменщик кладёт кирпичи, плотник работает с деревом, маляр делает дом красивым и светлым. У каждого своя важная работа, но цель у всех одна — построить жильё для людей.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467047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мастер на своём месте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строят вместе
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494" y="1710453"/>
            <a:ext cx="432000" cy="43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6505" y="1753653"/>
            <a:ext cx="432000" cy="345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6167" y="1753653"/>
            <a:ext cx="432000" cy="345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5830" y="1734453"/>
            <a:ext cx="432000" cy="384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вопрос песни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Строчка с вопросом звучит как разговор с читателем или слушателем. Она сразу направляет внимание к главному: зачем людям нужен дом и почему он так важен каждый день.
</a:t>
            </a:r>
            <a:endParaRPr lang="en-US" sz="1140" dirty="0"/>
          </a:p>
        </p:txBody>
      </p:sp>
      <p:sp>
        <p:nvSpPr>
          <p:cNvPr id="11" name="Text 2"/>
          <p:cNvSpPr txBox="1"/>
          <p:nvPr/>
        </p:nvSpPr>
        <p:spPr>
          <a:xfrm>
            <a:off x="521494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Вопрос, который заставляет думать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7002506" y="26617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нужен не только для удобства, но и для жизни рядом с близкими. Там вместе делят радость, заботятся друг о друге и чувствуют себя одной семьёй.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7002505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семьёй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842168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работы и дел человек возвращается домой, чтобы отдохнуть и набраться сил. Именно дома можно спокойно спать, хранить нужные вещи и чувствовать порядок.
</a:t>
            </a:r>
            <a:endParaRPr lang="en-US" sz="1182" dirty="0"/>
          </a:p>
        </p:txBody>
      </p:sp>
      <p:sp>
        <p:nvSpPr>
          <p:cNvPr id="15" name="Text 6"/>
          <p:cNvSpPr txBox="1"/>
          <p:nvPr/>
        </p:nvSpPr>
        <p:spPr>
          <a:xfrm>
            <a:off x="4842167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отдыха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2681831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помогает укрыться от дождя, ветра и холода. В нём человеку спокойно, потому что вокруг знакомые стены, крыша над головой и ощущение надёжности.
</a:t>
            </a:r>
            <a:endParaRPr lang="en-US" sz="1154" dirty="0"/>
          </a:p>
        </p:txBody>
      </p:sp>
      <p:sp>
        <p:nvSpPr>
          <p:cNvPr id="17" name="Text 8"/>
          <p:cNvSpPr txBox="1"/>
          <p:nvPr/>
        </p:nvSpPr>
        <p:spPr>
          <a:xfrm>
            <a:off x="2681831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как защита
</a:t>
            </a:r>
            <a:endParaRPr lang="en-US" sz="1400" dirty="0"/>
          </a:p>
        </p:txBody>
      </p:sp>
      <p:sp>
        <p:nvSpPr>
          <p:cNvPr id="18" name="Text 9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от замысла до уютной жизни семьи в готовом доме.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дом
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Кабалевского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32185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звучит ясно и напевно, поэтому её легко слушать и запоминать. Она словно ведёт слушателя от вопроса к доброму ответу без спешки и суеты.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4439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песне слышится спокойный, уверенный характер. Музыка не торопится, а как будто даёт время представить тёплый дом, где уже всё готово для жизни.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2185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песни очень светлая и дружелюбная. Благодаря этому даже простой сюжет кажется радостным, а не сухим или скучным.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44439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помогает почувствовать, что дом — это не только постройка, но и тепло внутри. Слушатель будто видит мягкий свет в окне и спокойствие вечера.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1236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освещённом окне сразу чувствуется жизнь и уют. Такой образ напоминает вечер, когда вся семья уже дома, а за стеклом тихо темнеет улица. Свет в окне будто говорит: здесь тебя ждут.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31236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Окно, в котором горит свет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050588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домом хочется увидеть детей, родителей и дружные улыбки. Такой образ делает песню особенно доброй: дом нужен не сам по себе, а для людей, которые живут в нём вместе.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050590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у тёплого дома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292274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Крыша в песне означает защиту и надёжность. Она укрывает от дождя и ветра, а ещё создаёт ощущение спокойствия. Это очень простой образ, но он помогает легко представить настоящий дом.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292275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Крыша над головой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Теплые образы в песне
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песне короткие фразы и понятные слова, поэтому дети быстро улавливают смысл. Текст не перегружен сложными образами и звучит очень ясно.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вопрос сразу привлекает внимание и держит интерес до конца. Ответ тоже простой: дом нужен людям для жизни, тепла и добра.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помогают запомнить мелодию и слова. Когда одна и та же мысль звучит несколько раз, петь становится легче, почти как повторять любимую считалочку.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песня легко запоминается
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2185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показывает, что дом создают разные мастера. Каждый делает свою часть работы, но вместе они строят одно общее и нужное людям дело.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246817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дом готов, становится видно, как важен труд взрослых. Он помогает людям жить спокойнее, а детям — расти в тёплой и надёжной среде.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289501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Строители, плотники, каменщики и маляры трудятся не зря. Их усилия превращают пустое место в удобный, красивый и безопасный дом.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взрослых рядом с нами
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03424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доме загорается мягкий свет, и вся семья собирается вместе после долгого дня. За столом говорят о делах, делятся новостями и улыбаются друг другу. Здесь особенно ясно чувствуется, что дом — это место, где никто не остается один.
</a:t>
            </a:r>
            <a:endParaRPr lang="en-US" sz="954" dirty="0"/>
          </a:p>
        </p:txBody>
      </p:sp>
      <p:sp>
        <p:nvSpPr>
          <p:cNvPr id="11" name="Text 1"/>
          <p:cNvSpPr txBox="1"/>
          <p:nvPr/>
        </p:nvSpPr>
        <p:spPr>
          <a:xfrm>
            <a:off x="703424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за общим столом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6230671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уютной комнате каждый занят своим делом, но все чувствуют себя вместе. Кто-то читает, кто-то разговаривает, кто-то готовит чай. В этом простом семейном мире и рождается радость дома — тихая, добрая и очень настоящая.
</a:t>
            </a:r>
            <a:endParaRPr lang="en-US" sz="954" dirty="0"/>
          </a:p>
        </p:txBody>
      </p:sp>
      <p:sp>
        <p:nvSpPr>
          <p:cNvPr id="13" name="Text 3"/>
          <p:cNvSpPr txBox="1"/>
          <p:nvPr/>
        </p:nvSpPr>
        <p:spPr>
          <a:xfrm>
            <a:off x="6230671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все рядом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467047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Ребенок возвращается домой, снимает пальто и сразу слышит знакомые голоса. Его встречают радостно, как самого дорогого гостя. Такая сцена показывает, что дом хранит заботу, спокойствие и дружескую поддержку для каждого члена семьи.
</a:t>
            </a:r>
            <a:endParaRPr lang="en-US" sz="945" dirty="0"/>
          </a:p>
        </p:txBody>
      </p:sp>
      <p:sp>
        <p:nvSpPr>
          <p:cNvPr id="15" name="Text 5"/>
          <p:cNvSpPr txBox="1"/>
          <p:nvPr/>
        </p:nvSpPr>
        <p:spPr>
          <a:xfrm>
            <a:off x="3467047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Тепло, которое встречает у двери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где ждут и помогают
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 дом защищает человека, помогает семье жить вместе и приносит чувство спокойствия.
</a:t>
            </a:r>
            <a:endParaRPr lang="en-US" sz="1213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дом становится нужным людям
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38" y="3213364"/>
            <a:ext cx="378000" cy="33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1542" y="3192364"/>
            <a:ext cx="378000" cy="37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80390" y="1647908"/>
            <a:ext cx="378000" cy="302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песня близка второклассникам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1219237" y="3608950"/>
            <a:ext cx="29823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каждый день возвращаются туда, где их встречают близкие. Поэтому песня сразу понятна: она говорит о доме как о привычном и очень важном месте, полном тепла и спокойствия.
</a:t>
            </a:r>
            <a:endParaRPr lang="en-US" sz="1002" dirty="0"/>
          </a:p>
        </p:txBody>
      </p:sp>
      <p:sp>
        <p:nvSpPr>
          <p:cNvPr id="13" name="Text 2"/>
          <p:cNvSpPr txBox="1"/>
          <p:nvPr/>
        </p:nvSpPr>
        <p:spPr>
          <a:xfrm>
            <a:off x="1676399" y="3192364"/>
            <a:ext cx="2525100" cy="37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Знакомый мир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941541" y="3608950"/>
            <a:ext cx="29823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 образы здесь ясные, без сложных объяснений. Ребенок легко понимает, что дом нужен для жизни, отдыха и заботы, а значит — для чего-то очень доброго и нужного.
</a:t>
            </a:r>
            <a:endParaRPr lang="en-US" sz="1090" dirty="0"/>
          </a:p>
        </p:txBody>
      </p:sp>
      <p:sp>
        <p:nvSpPr>
          <p:cNvPr id="15" name="Text 4"/>
          <p:cNvSpPr txBox="1"/>
          <p:nvPr/>
        </p:nvSpPr>
        <p:spPr>
          <a:xfrm>
            <a:off x="5398703" y="3192364"/>
            <a:ext cx="2525100" cy="37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и добрая мысль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3080389" y="2026694"/>
            <a:ext cx="29823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песне видно, что дом появляется благодаря работе многих людей. Второклассникам легко представить строителей, потому что они часто замечают дома, стройки и новые здания рядом со школой и улицей.
</a:t>
            </a:r>
            <a:endParaRPr lang="en-US" sz="988" dirty="0"/>
          </a:p>
        </p:txBody>
      </p:sp>
      <p:sp>
        <p:nvSpPr>
          <p:cNvPr id="17" name="Text 6"/>
          <p:cNvSpPr txBox="1"/>
          <p:nvPr/>
        </p:nvSpPr>
        <p:spPr>
          <a:xfrm>
            <a:off x="3537551" y="1610108"/>
            <a:ext cx="2525100" cy="37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взрослых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70193" y="3205022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возникает вопрос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Ребенок слышит простой вопрос о том, зачем нужен дом. Он сразу начинает задумываться не только о здании, но и о людях, которые в нем живут.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63897" y="3205022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— благодарность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рождается уважение к труду взрослых и желание ценить дом. Песня учит замечать заботу тех, кто делает жизнь удобнее и спокойнее.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017045" y="1461473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видно чужой труд
</a:t>
            </a:r>
            <a:pPr algn="ctr" indent="0" marL="0">
              <a:lnSpc>
                <a:spcPct val="100000"/>
              </a:lnSpc>
              <a:buNone/>
            </a:pPr>
            <a:r>
              <a:rPr lang="en-US" sz="78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становится понятно, что дом создают строители и мастера. Каждый делает свою работу, а вместе они помогают людям получить теплое и надежное жилье.
</a:t>
            </a:r>
            <a:endParaRPr lang="en-US" sz="1378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Воспитательный смысл песни
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слова о доме, семье и радости звучат мягко и спокойно. Они помогают представить светлое место, где никому не страшно и всем хорошо вместе.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 труде и уюте делают песню особенно доброй. В воображении сразу появляется солнечный двор, новый дом и люди, которые с улыбкой входят внутрь.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создают настроение
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песни раскрывается через движение от простого вопроса к пониманию роли дома в жизни человека.
</a:t>
            </a:r>
            <a:endParaRPr lang="en-US" sz="1262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вопроса к ответу
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Ребенок хорошо знает, как приятно вернуться домой после прогулки, школы или игры. Поэтому песня не требует долгих объяснений: ее смысл понятен с первых строк.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в произведении похож на собственный детский мир: надежный, привычный и добрый. Именно поэтому детям легко почувствовать его важность и запомнить главную мысль.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знаком с теплом домашнего света, с отдыхом после шумного дня и с ожиданием близких. Эти простые впечатления делают песню очень близкой и понятной.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жизненным опытом ребенка
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34021" y="1115547"/>
            <a:ext cx="7076100" cy="8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один важный вывод, который легко запомнить и обсудить после прослушивания.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2963917" y="2581934"/>
            <a:ext cx="3216300" cy="9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2410696" y="3590582"/>
            <a:ext cx="4322700" cy="4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песни: дом нужен людям не только как постройка, но и как место заботы, покоя и дружбы.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72255" y="4080952"/>
            <a:ext cx="3783900" cy="3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песни Д. Кабалевского на слова В. Викторова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717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1755" y="1226859"/>
            <a:ext cx="2559300" cy="19244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910717" y="3624755"/>
            <a:ext cx="25488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песне дом не выглядит холодным зданием. Он наполнен светом, теплом и живыми голосами, словно уже ждёт своих хозяев. Такой образ помогает понять: настоящая ценность дома — в людях, которые в нём живут и заботятся друг о друге.
</a:t>
            </a:r>
            <a:endParaRPr lang="en-US" sz="984" dirty="0"/>
          </a:p>
        </p:txBody>
      </p:sp>
      <p:sp>
        <p:nvSpPr>
          <p:cNvPr id="8" name="Text 1"/>
          <p:cNvSpPr txBox="1"/>
          <p:nvPr/>
        </p:nvSpPr>
        <p:spPr>
          <a:xfrm>
            <a:off x="1910717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светится изнутри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671756" y="3624755"/>
            <a:ext cx="25488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Строители, мастера и другие люди делают разную работу, но результат у них один. Благодаря их труду появляется место, где можно отдыхать, чувствовать себя спокойно и быть вместе с семьей. Дом становится знаком общей доброй работы.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671756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превращается в уют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песне
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как маленький мир добра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«Зачем нам выстроили дом?» напоминает: дом нужен человеку для тепла, защиты и радостной жизни рядом с близкими. В нем труд становится уютом, а забота — настоящим счастьем.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2026-05-24T19:07:36Z</dcterms:created>
  <dcterms:modified xsi:type="dcterms:W3CDTF">2026-05-24T19:07:36Z</dcterms:modified>
</cp:coreProperties>
</file>