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 человек: единая система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Земле, её границы и наша ответственность.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 эпоху перемен
</a:t>
            </a:r>
            <a:endParaRPr lang="en-US" sz="2344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биосфера испытывает особенно сильную нагрузку: растут города, потребление ресурсов и объёмы отходов. Чтобы понимать масштабы изменений, важно увидеть, как связаны человек, природа и устойчивость экосистем.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биосферы и вклад В. И. Вернадского
</a:t>
            </a:r>
            <a:endParaRPr lang="en-US" sz="2616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09367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это часть Земли, где существует жизнь и постоянно идёт обмен веществом и энергией между живыми организмами и неживой средой.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183533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Вернадского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 И. Вернадский показал, что живые организмы не просто обитают в биосфере, а активно преобразуют её и выступают мощной геологической силой.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57698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оболочки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биосферы входят нижние слои атмосферы, вся гидросфера и верхняя часть литосферы, где возможны жизненные процессы и круговорот веществ.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318641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существование поддерживается солнечной энергией, круговоротом веществ и деятельностью живого вещества, которое связывает все компоненты планеты в единую систему.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32200" y="4060254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биосферы помогает увидеть, что человек зависит от природных процессов и одновременно способен влиять на них сильнее многих других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поднимается в тропосферу, но её концентрация здесь резко уменьшается. В атмосфере организмы встречаются главным образом рядом с поверхностью, где есть влага, тепло и частицы пыли, служащие средой для переноса.
</a:t>
            </a:r>
            <a:endParaRPr lang="en-US" sz="950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поверхностью Земли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океанах, морях, озёрах и реках биосфера пронизывает всю толщу воды, однако особенно насыщены жизнью верхние слои. Здесь свет, тепло и кислород создают условия для активного обмена веществ.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оболочка планеты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слои земной коры и почва — одна из самых богатых жизнью частей биосферы. Леса, луга и подстилка под растениями образуют среду, где особенно заметны связь организмов и круговорот веществ.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суша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строение биосферы на планете
</a:t>
            </a:r>
            <a:endParaRPr lang="en-US" sz="29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и биогеохимические круговороты
</a:t>
            </a:r>
            <a:endParaRPr lang="en-US" sz="2487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создают органические вещества из воды и углекислого газа, используя энергию Солнца. Так в биосфере накапливается первичная энергия, которая затем переходит к другим организмам.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вещество и энергию, поедая растения или других животных. Через пищевые цепи элементы переходят от одного уровня живых организмов к другому, поддерживая целостность экосистем.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разрушают остатки организмов, превращая сложные соединения в более простые. Благодаря этому элементы возвращаются в почву, воду и воздух и снова становятся доступными живым существам.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Углерод, кислород, азот, фосфор и вода непрерывно перемещаются между атмосферой, гидросферой, литосферой и биотой. Именно живое вещество делает эти процессы устойчивыми и взаимосвязанными.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антропогенного давления на биосферу
</a:t>
            </a:r>
            <a:endParaRPr lang="en-US" sz="208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нагрузка распределяется неравномерно: одни сектора сильнее влияют на атмосферу, другие — на землю и места обитания.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 энергией, транспортом и землепользованием; сокращение потребления и отходов даёт наибольший экологический эффект.
</a:t>
            </a:r>
            <a:endParaRPr lang="en-US" sz="1555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«Биосфера и человек»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антропогенные процессы: сравнение
</a:t>
            </a:r>
            <a:endParaRPr lang="en-US" sz="2464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естественные изменения отличаются от воздействия человека по скорости, масштабу и последствиям для экосистем.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влияние часто происходит быстрее, чем природные системы успевают восстановиться, поэтому возрастает риск необратимых изменений.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«Биосфера и человек»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хозяйственной деятельности к экологическим последствиям
</a:t>
            </a:r>
            <a:endParaRPr lang="en-US" sz="197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воздействия и обратную связь через природоохранные меры.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Атмосфера, воздух и климатические изменения
</a:t>
            </a:r>
            <a:endParaRPr lang="en-US" sz="2669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газы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угля, нефти и газа повышает содержание углекислого газа, метана и оксидов азота. Это усиливает удержание тепла в атмосфере и меняет климатические условия на планете.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и экстремумы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средней температуры связан с засухами, наводнениями, лесными пожарами и смещением природных зон. Изменения происходят быстрее, чем многие экосистемы успевают приспособиться.
</a:t>
            </a:r>
            <a:endParaRPr lang="en-US" sz="1131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ctr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частицы и газовые примеси ухудшают качество воздуха, особенно в городах. Это повышает риск заболеваний дыхательной и сердечно-сосудистой систем у детей и взрослых.
</a:t>
            </a:r>
            <a:endParaRPr lang="en-US" sz="1225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нагрузка
</a:t>
            </a:r>
            <a:pPr algn="ctr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застройка, транспорт и промышленность усиливают выбросы и снижают способность природной среды к самоочищению. Поэтому важны меры снижения потребления и переход к чистым технологиям.
</a:t>
            </a:r>
            <a:endParaRPr lang="en-US" sz="11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океан и пресные экосистемы под воздействием человека
</a:t>
            </a:r>
            <a:endParaRPr lang="en-US" sz="2045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быстро реагируют на нефтепродукты, пластмассу, бытовые стоки и удобрения. Даже небольшое загрязнение может изменить состав воды и условия жизни организмов.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Эвтрофикация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азота и фосфора вызывает бурный рост водорослей. Вода становится мутной, хуже пропускает свет, а содержание кислорода падает, что опасно для рыб и беспозвоночных.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биоценозов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водной среды сокращает численность чувствительных видов и упрощает структуру сообществ. В результате экосистемы теряют устойчивость и хуже восстанавливаются после засух и загрязнений.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бережного 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чистых рек, озёр и морских побережий требует очистки стоков, сокращения пластика и разумного использования удобрений. Это защищает и природу, и здоровье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100–1000 лет
</a:t>
            </a:r>
            <a:endParaRPr lang="en-US" sz="6378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нужно, чтобы в природе сформировался всего 1 сантиметр плодородной почвы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восстанавливается крайне медленно, поэтому её разрушение ведёт к долгосрочным потерям урожая, биоразнообразия и устойчивости экосистем.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Soil Portal; обобщённые данные по почвообразованию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биоразнообразия как глобальный тренд
</a:t>
            </a:r>
            <a:endParaRPr lang="en-US" sz="237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приходится на экосистемы с высокой хозяйственной нагрузкой: леса, пресные воды и прибрежные зоны, где нарушения быстро распространяются по пищевым цепям.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показывает: основные угрозы связаны не с одним фактором, а с их сочетанием. Восстановление требует одновременного снижения давления на среду.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IPBES Global Assessment Report (2019); WWF Living Planet Report (2022); значения на диаграмме представлены как условная визуализация относительной выраженности угроз
</a:t>
            </a:r>
            <a:endParaRPr lang="en-US" sz="99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биосферы и зависимый от неё вид
</a:t>
            </a:r>
            <a:endParaRPr lang="en-US" sz="2358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системы бесплатно выполняют работу, без которой современная жизнь невозможна: опыляют растения, очищают воду, формируют почвы и поддерживают устойчивость пищевых цепей.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рисков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болота, океан и почвы уменьшают последствия засух, паводков, перегрева городов и ветровой эрозии, работая как естественная защита для людей и хозяйства.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экосистемы нарушены, растут издержки сельского хозяйства, энергетики и здравоохранения: приходится тратить больше ресурсов на воду, лечение, восстановление земель и инфраструктуры.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вида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не только потреблять ресурсы, но и восстанавливать их. Поэтому экологическая грамотность становится условием безопасности, а не просто проявлением доброй воли.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повседневных привычек к снижению экологической нагрузки
</a:t>
            </a:r>
            <a:endParaRPr lang="en-US" sz="195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личные решения школьника уменьшают расход ресурсов, объём отходов и выбросы парниковых газов.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0" y="1128900"/>
            <a:ext cx="363120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сохранения биосферы на разных уровнях
</a:t>
            </a:r>
            <a:endParaRPr lang="en-US" sz="261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появляется только тогда, когда меры действуют одновременно на всех уровнях: от бытовых привычек до межгосударственного сотрудничества.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экологической политики и практик устойчивого развития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охрана природы начинается с личных решений и завершается международными соглашениями.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444" y="1285325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500" y="1328555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2544" y="1285325"/>
            <a:ext cx="604013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 Красная книга
</a:t>
            </a:r>
            <a:endParaRPr lang="en-US" sz="2461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территории, где природа охраняется максимально строго. Здесь сохраняют эталонные экосистемы, редкие виды и естественные процессы, почти не затронутые хозяйственной деятельностью.
</a:t>
            </a:r>
            <a:endParaRPr lang="en-US" sz="1309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pPr algn="ctr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сочетают охрану природы и организованный отдых людей. Такой режим позволяет защищать ценные ландшафты, не отрывая общество от природы и экологического просвещения.
</a:t>
            </a:r>
            <a:endParaRPr lang="en-US" sz="1391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ней перечислены виды, которым угрожает исчезновение. Этот список помогает определить приоритеты охраны, ограничить уничтожение местообитаний и поддержать восстановление популяций.
</a:t>
            </a:r>
            <a:endParaRPr lang="en-US" sz="13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1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технологии в охране биосферы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788925" y="12071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наблюдения позволяют вовремя замечать превышение загрязняющих веществ в воздухе, воде и почве, а затем принимать меры до того, как ущерб станет необратимым.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788925" y="19353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снимки помогают отслеживать вырубку лесов, пожары, состояние ледников и изменения землепользования на больших территориях, где наземный контроль слишком медленный.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88925" y="26635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сооружения, фильтры и современные системы водоподготовки уменьшают попадание вредных веществ в водоёмы и делают использование ресурсов более безопасным.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788925" y="33917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 экономия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отходов, переработка материалов и энергосбережение сокращают потребность в сырье и топливе, а значит, уменьшают давление на природные системы.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88925" y="41199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панели, ветровые установки и другие возобновляемые источники снижают зависимость от сжигания ископаемого топлива и помогают уменьшать выбросы парниковых газов.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потребления и устойчивого развития
</a:t>
            </a:r>
            <a:endParaRPr lang="en-US" sz="281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устойчивого развития опирается на экономию ресурсов, повторное использование материалов и восстановление природных территорий после хозяйственной нагрузки.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Разумные ограничения не останавливают развитие, а уменьшают экологический ущерб и дают экосистемам время на восстановление.
</a:t>
            </a:r>
            <a:endParaRPr lang="en-US" sz="1598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модель на основе концепции устойчивого развития; показатели условные и предназначены для сравнительного визуального отображения
</a:t>
            </a:r>
            <a:endParaRPr lang="en-US" sz="1009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биосферы и ответственность поколения старшеклассников
</a:t>
            </a:r>
            <a:endParaRPr lang="en-US" sz="1831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биологии, экологии и географии помогает понять, как связаны природа, хозяйство и качество жизни. Основа ответственности — научная грамотность и умение проверять информацию.
</a:t>
            </a:r>
            <a:endParaRPr lang="en-US" sz="878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ежедневные привычки: экономия ресурсов, бережное потребление, участие в раздельном сборе отходов и выбор более экологичных способов передвижения.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годы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Студенческий и профессиональный 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возможность влиять на биосферу через будущую профессию: в науке, медицине, инженерии, управлении, образовании, сельском хозяйстве и городском планировании.
</a:t>
            </a:r>
            <a:endParaRPr lang="en-US" sz="848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решения складываются в общественный результат. Чем больше людей поддерживают экологические нормы и сотрудничество, тем устойчивее становятся биосфера и цивилизация.
</a:t>
            </a:r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будущее
</a:t>
            </a:r>
            <a:endParaRPr lang="en-US" sz="855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не фон жизни, а её 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вода, пища и климатическая устойчивость зависят от состояния биосферы. Поэтому забота о природе — это не абстрактная идея, а практическая ответственность каждого поколения.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2026-06-01T22:02:24Z</dcterms:created>
  <dcterms:modified xsi:type="dcterms:W3CDTF">2026-06-01T22:02:24Z</dcterms:modified>
</cp:coreProperties>
</file>