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фотосинтеза: биосинтез углеводов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в котором растения создают углеводы из света, воды и углекислого газа.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фотосинтез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фотосинтеза возникло в XIX веке, благодаря работам Ингенхауза, Сенебье и Сакса. Они открыли роль хлорофилла и солнечного света, что стало основой биохимии и экологии.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жизни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большую часть кислорода в атмосфере, создавая основу для дыхания живых существ.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формирует принципиальную биомассу, представляя начало всех пищевых цепей на планете.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регулирует атмосферный состав и климат, поддерживая существование животных и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фотосинтетики и их роль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фотосинтеза происходит в зелёных растениях, которые доминируют на суше и создают основу экосистемы.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Микроводоросли, обитающие в водоемах, эффективно используют свет, способствуя биомассе и кислородному балансу водных экосистем.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встречаются в разнообразных средах, вырабатывая кислород и поддерживая первичное производство в экстремальных условиях.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основы фотосинтеза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световой энергии фотосинтетическими пигментами, прежде всего хлорофиллом, начинает процесс.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электронов по цепям транспортных белков сопровождается образованием АТФ и восстановлением НАДФ.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Фотолиз воды высвобождает кислород и обеспечивает электронами фотосистемы.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углекислого газа происходит в цикле Кальвина с привлечением ферментов в хлоропластах.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образования глюкозы и световой поток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глюкозы увеличивается с ростом светового потока, но после насыщения другие факторы ограничивают рост.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высоком освещении фотосинтез достигает максимума, после чего скорость стабилизируется из-за внутренних ограничений.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биохимии растений, 2022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стадии фотосинтеза: световая и тёмновая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Фотосинтетические пигменты поглощают фотоны, начиная цепь превращений.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АТФ и НАДФН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энергии для синтеза энергетических молекул.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Фотолиз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воды на кислород, протоны и электроны в тилакоидах.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Кальвина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CO2 с образованием глюкозы в строме хлоропластов.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— центр биосинтеза углеводов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хлоропласта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тилакоиды, сформированные мембранами, и строму — среду для ферментов. Их строение оптимально для фотохимических реакций.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сосредоточены пигменты и ферменты, катализирующие световые и тёмновые процессы, превращая свет в энергию и органику.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биохимического механизма фотосинтеза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фотосинтеза согласно биохимическим исследованиям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уравнение отражает базовый химический процесс, обеспечивающий энергетический обмен и атмосферный кислород.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биологии,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6CO₂ + 6H₂O + свет = C₆H₁₂O₆ + 6O₂
</a:t>
            </a:r>
            <a:endParaRPr lang="en-US" sz="407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превращение неорганических веществ в органические с выделением кислорода.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Влияющие факторы: свет, CO2, температура, вода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освещения напрямую влияет на скорость фотосинтеза: при ярком дневном свете процесс протекает активнее, а ночью практически останавливается из-за отсутствия света.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углекислого газа в воздухе ускоряет фотосинтез до определённого порога, после которого дополнительные дозы CO2 незначительно влияют на скорость реакции.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имеет оптимальный диапазон (около 20–30 °C), в котором ферменты фотосинтеза работают эффективно; при значительном отклонении от него скорость резко снижается.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количество воды и жизненно важных минералов обеспечивает непрерывное течение фотосинтеза, поскольку вода участвует в фотолизе и поддерживает структуру тканей растения.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зависимость фотосинтеза у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растений и условия их обитания влияют на ширину оптимального температурного диапазона, отражая адаптацию к климату.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фотосинтеза приходится на 20–30 °C, а при более низких или высоких температурах активность снижается, ограничивая продуктивность растения.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2020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у растений и цианобактерий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различия в структурных и функциональных особенностях фотосинтеза у указанных организмов.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специализированные органоиды, а цианобактерии используют мембраны; отличия в пигментах и средах обитания отражают эволюционные адаптации.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 растений», 2021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животных и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атмосферный кислород, необходимый для дыхания всех животных и человека, поддерживая жизненную активность организмов на планете.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 создаёт пищевую базу через растения, становясь началом пищевых цепей и обеспечивая энергетические и питательные ресурсы большинству живых существ.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продукты фотосинтеза: значение и функции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служит растениями в качестве запасного углевода, храня энергию для последующего использования в периоды низкой фотосинтетической активности.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входит в состав клеточных стенок, придавая растительным клеткам прочность и обеспечивая их структурную целостность.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и сахароза являются растворимыми сахарами, транспортируемыми по растению для распределения энергии и биосинтеза других важных молекул.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CO2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способствует снижению уровня углекислого газа в атмосфере, уменьшает парниковый эффект и помогает стабилизировать климатическую систему Земли.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кислородом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выделяется кислород, что создаёт благоприятную атмосферу для дыхания и поддерживает разнообразие жизни на суше и в океанах.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формирует основу пищевых цепей, способствуя развитию экосистем и обеспечивая условия для эволюционного прогресса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климатическая роль фотосинтеза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 по изучению фотосинтеза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выделением кислорода у элодеи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с растением элодея исследователи подсчитывают пузырьки кислорода, выделяемые при разном уровне освещения. Увеличение пузырьков подтверждает высокую активность фотосинтеза при ярком свете.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индикаторов CO2 для контроля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химических экспериментах применяются индикаторы, фиксирующие снижение концентрации CO2 в растворах с растениями, что свидетельствует об интенсивной фиксации углекислого газа во время фотосинтеза.
</a:t>
            </a:r>
            <a:endParaRPr lang="en-US" sz="13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сокращение лесных массивов уменьшают площадь фотосинтетически активной поверхности, снижая общую продуктивность биосферы.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промышленными выбросами и кислотные дожди повреждают фотосинтетические структуры растений, ухудшая эффективность процесса.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Земли влияет на стабильность ферментов фотосинтеза и может приводить к стрессовым условиям для растений.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процессу фотосинтеза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на основе процессов фотосинтеза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быстрорастущих растений и микроводорослей используется для производства биотоплива, обеспечивая экологически чистую альтернативу ископаемому топливу.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очистка воздуха и воды основана на способностях фотосинтетических микроводорослей удалять из среды вредные вещества и углекислый газ.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искусственных фотосинтетических систем направлена на имитацию естественных процессов для эффективного преобразования солнечной энергии.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сосредоточены на снижении выбросов CO2, что способствует борьбе с глобальным изменением климата и сохранению природных ресурсов.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 основа жизни и развития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остаётся фундаментальным процессом, поддерживающим экосистемы, климат и человеческую цивилизацию, требующим бережного отношения и дальнейших исследований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2026-05-09T04:08:19Z</dcterms:created>
  <dcterms:modified xsi:type="dcterms:W3CDTF">2026-05-09T04:08:19Z</dcterms:modified>
</cp:coreProperties>
</file>