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как основная единица языка и общения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мысли, которая делает речь понятной и завершённой.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предложение в 11 классе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Выпускнику важно уверенно видеть, как устроено предложение: это помогает понимать смысл текста, правильно ставить знаки препинания, разбирать синтаксис и точнее выражать мысль в устной и письменной речи.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предложения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— это высказывание, которое сообщает законченную мысль и оформляется как единое целое с помощью грамматики и интонации.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очень короткая конструкция становится предложением, если в ней есть предикативность, то есть соотнесённость с временем, лицом и модальностью.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связано с конкретной или воображаемой ситуацией общения, поэтому может передавать не только факт, но и отношение говорящего к нему.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уже задаёт смысловое и синтаксическое ядро: именно она сообщает, кто действует, что происходит или каково состояние предмета.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делает высказывание предложением, а не простым набором слов.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раздел «Синтаксис»
</a:t>
            </a:r>
            <a:endParaRPr lang="en-US" sz="111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предложений по цели высказывания
</a:t>
            </a:r>
            <a:endParaRPr lang="en-US" sz="3081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может меняться по интонации и эмоциональной окраске, поэтому форма и коммуникативная задача не всегда совпадают полностью.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 цели высказывания показывает три базовые установки речи: сообщить, спросить или побудить к действию.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грамматическая классификация предложений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сообщения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фиксирует факт, наблюдение или вывод и помогает строить связный текст, в котором информация идёт последовательно и понятно.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этой функции особенно важны точный выбор слов, логичный порядок частей и завершённая интонация, которые делают высказывание ясным и надёжным.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уместны в научной, публицистической, художественной и разговорной речи, потому что они передают содержание без лишней экспрессии.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6313" y="1558025"/>
            <a:ext cx="528600" cy="52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1689" y="1610885"/>
            <a:ext cx="528600" cy="4228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вопроса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326313" y="2247225"/>
            <a:ext cx="30273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узнать новое, уточнить деталь или проверить понимание. В речи он задаёт направление диалога и подводит собеседника к следующей теме.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30824" y="1543100"/>
            <a:ext cx="24231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информации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1689" y="2247225"/>
            <a:ext cx="30273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слова, частица «ли» и вопросительная интонация делают высказывание открытым. На письме такую функцию закрепляет вопросительный знак, а в тексте — смена смыслового хода.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326200" y="1543100"/>
            <a:ext cx="24231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и переход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побуждения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Побуждение выражает просьбу, совет, приказ, приглашение или запрет и напрямую связывает предложение с действием адресата.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функция часто реализуется через повелительное наклонение, слова «давай», «пусть», отрицание «не» и характерную побудительную интонацию.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предложения особенно заметны в повседневной речи, правилах, инструкциях и публичных обращениях, где важно быстро и недвусмысленно передать волю говорящего.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предложение передаёт чувства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Восклицание в живом разговоре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Посмотри, как сегодня тихо в парке! — сказала девочка, остановившись у аллеи. В этих словах нет сложного содержания, но интонация делает их тёплыми и радостными. Одно и то же сообщение могло бы звучать совсем иначе без эмоционального подъёма.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в короткой реплике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Что же теперь будет? — спросил ученик, увидев испорченный проект. Простая фраза передаёт не только вопрос, но и волнение. В ней слышится растерянность, поэтому содержание воспринимается острее, чем в нейтральном сообщении.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функций предложения
</a:t>
            </a:r>
            <a:endParaRPr lang="en-US" sz="2969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грамматическая форма и интонация вместе определяют, как именно воспринимается высказывание.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конструкция может сообщать, спрашивать и выражать чувство; решающими становятся контекст, интонация и пунктуация.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коммуникативных типов предложений
</a:t>
            </a:r>
            <a:endParaRPr lang="en-US" sz="13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Коммуникативная роль предложения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делает речь адресной: оно обращено к конкретному собеседнику, помогает выделить главную мысль и завершает высказывание как целостный акт общения.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предложении оформляются сообщение, вопрос, просьба, оценка и реакция, поэтому смысл становится понятным не только по словам, но и по коммуникативной задаче.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разъединить речь на отдельные слова и лишить её предложенческой организации, исчезают логика, связность и смысловая завершённость сообщения.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последовательность предложений строится диалог и текст: одно высказывание продолжает другое, уточняет, развивает тему или переводит разговор в новое русло.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функцию предложения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анализ строится на цели высказывания, интонации, грамматических средствах и контексте речи.
</a:t>
            </a:r>
            <a:endParaRPr lang="en-US" sz="15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и нераспространённые предложения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59153" y="3564050"/>
            <a:ext cx="3109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Распространённое предложение включает второстепенные члены и уточняет, где, когда, почему и как происходит действие, делая сообщение точнее и богаче.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59153" y="3220375"/>
            <a:ext cx="3109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уточнение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798578" y="1617600"/>
            <a:ext cx="3109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Нераспространённое предложение содержит только главные члены и даёт самое общее сообщение о действии, состоянии или наличии предмета.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1798578" y="1273925"/>
            <a:ext cx="3109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Минимальная основа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предложения и их смысловой вклад
</a:t>
            </a:r>
            <a:endParaRPr lang="en-US" sz="3025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один и тот же член может выполнять несколько оттенков смысла, а его значение зависит от контекста и типа предложения.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структуру высказывания задают подлежащее и сказуемое, а остальные члены последовательно повышают точность и информативность сообщения.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оценка роли членов предложения; данные условные, для наглядного сравнения.
</a:t>
            </a:r>
            <a:endParaRPr lang="en-US" sz="13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как смысловой показатель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фраза может звучать как сообщение, вопрос или просьба: различие создают высота тона, паузы, темп речи и логическое ударение.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интонационные смыслы частично передаются знаками препинания, но без контекста и чтения вслух их невозможно понять полностью.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именно мелодика фразы часто определяет коммуникативный тип высказывания, особенно если грамматическая форма допускает несколько толкований.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помогает выделить главное слово, показать отношение говорящего и передать смысловые оттенки, которые не всегда выражены лексически.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в разных функциональных стилях речи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 бегу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 коридоре звучат короткие реплики, недосказанные фразы и живые обращения. Предложения обрываются, уточняются на ходу и передают не только информацию, но и настроение собеседников.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Четкая мысль и точная формулировка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учебном тексте предложение выстраивается иначе: в нём важны логика, термин, последовательность признаков и отсутствие двусмысленности. Такая форма помогает сосредоточиться на факте, а не на эмоции.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и коммуникативные функции
</a:t>
            </a:r>
            <a:endParaRPr lang="en-US" sz="2753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знак препинания закрепляет смысл предложения и помогает передать интонацию в письменной речи.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не только оформляет границы предложения, но и уточняет его коммуникативную задачу, особенно в диалоге и эмоциональной речи.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русской пунктуации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308" y="1294104"/>
            <a:ext cx="39375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0742" y="1294104"/>
            <a:ext cx="562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98" y="3084118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0032" y="3084118"/>
            <a:ext cx="3937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Односоставные предложения и их выразительные возможности
</a:t>
            </a:r>
            <a:endParaRPr lang="en-US" sz="2538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ясно связано с говорящим или собеседником, поэтому предложение звучит энергично и кратко. Такая форма часто встречается в разговоре, инструкциях и заголовках.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Определённо-личные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действия не назван, но сам факт важен. Конструкция придаёт высказыванию обобщённость и помогает сосредоточить внимание на событии, а не на лице.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Неопределённо-личные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или явление передаётся без указания действующего лица: так выражаются природные процессы, ощущения, необходимость или невозможность. Предложение звучит сдержанно и точно.
</a:t>
            </a:r>
            <a:endParaRPr lang="en-US" sz="1257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 предмет, место или явление, создавая впечатление кадра, детали или заголовка. Благодаря сжатости такие предложения особенно выразительны в художественном тексте.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Назывные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предложения в структуре текста
</a:t>
            </a:r>
            <a:endParaRPr lang="en-US" sz="3181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текста усиливают повторы, местоимения, союзы и порядок предложений, поэтому отдельная фраза всегда читается в окружении соседних высказываний.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единица речи, тем заметнее роль предложения как связующего звена: оно формирует микротему, абзац и целостный текст.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организации текста в школьном синтаксическом анализе; данные условные.
</a:t>
            </a:r>
            <a:endParaRPr lang="en-US" sz="13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предложении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соединяет мысль, интонацию и пунктуацию, превращая отдельные слова в осмысленное высказывание. Умение определять его функции помогает читать, писать и говорить точнее.
</a:t>
            </a:r>
            <a:endParaRPr lang="en-US" sz="15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2026-05-21T15:17:48Z</dcterms:created>
  <dcterms:modified xsi:type="dcterms:W3CDTF">2026-05-21T15:17:48Z</dcterms:modified>
</cp:coreProperties>
</file>