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путь по Реке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истории: от древности к сегодняшнему дню.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истории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времени показывает, как прошлое, настоящее и будущее связаны между собой. По её течению можно увидеть, как менялись дома, одежда, школа, транспорт и даже способы общения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берега времени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— это всё, что уже произошло. Оно хранит события, поступки людей, важные открытия и семейные истории, которые помогают понять, каким был мир раньше.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— это то, что происходит сейчас. Мы учимся, играем, говорим друг с другом и каждый день добавляем в историю новые события, пусть даже совсем маленькие.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ещё не наступило, но оно обязательно будет. Его создают сегодняшние дела, знания и мечты людей, поэтому важно учиться, думать и делать добрые поступки.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и их жизнь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жили небольшими группами и каждый день заботились о выживании. Они собирали ягоды, коренья и съедобные растения, а ещё охотились на животных.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труда и охоты люди использовали каменные орудия. Они были очень простыми, но помогали резать, добывать пищу и выполнять самые нужные дела.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научились пользоваться огнём. Он согревал, освещал пещеру и помогал готовить пищу, а ещё делал жизнь немного спокойнее и безопаснее.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прятались в пещерах и временных укрытиях. Такие жилища защищали от дождя, ветра и холода, а значит, помогали пережить трудные времена.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деревни и города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скотоводство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выращивать растения и разводить домашних животных. Теперь еду можно было получать не только в пути, и жизнь стала более устойчивой.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пищи стало больше, люди начали оставаться на одном месте. Так появились первые постоянные поселения, где строили дома и вели хозяйство рядом друг с другом.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поселения росли. В деревнях и городах появились ремёсла, рынки, дороги и правила жизни, которые сделали быт удобнее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дом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 шалаши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первыми жилищами были пещеры и лёгкие шалаши. Они не были уютными, зато защищали людей от дождя, ветра и ночного холода.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избы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стали строить деревянные дома. В них было теплее, можно было хранить вещи и собираться всей семьёй, будто в маленьком уютном мире.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многоэтажные здания. В них живёт много семей, а город растёт вверх, как будто старается поместить как можно больше жизни на одной улице.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дома стали прочнее и надёжнее. Они лучше защищали от непогоды и долго служили людям, поэтому в городах такие дома встречались всё чаще.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 становится удобнее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показывает, как вещь меняется вместе с нуждами человека и новыми материалами.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 разные времена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одежда помогала человеку согреться и укрыться от ветра, дождя и холода. Поэтому её делали из шкур и плотных грубых тканей.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заниматься разными делами, одежда должна была не мешать движению. Появились более лёгкие и удобные вещи для работы и повседневной жизни.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фасона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менялись форма одежды, застёжки, обувь и цвета. То, что казалось красивым раньше, позже уступало место новым и более привычным вариантам.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тоже рассказывает о своём времени. Она помогает узнать, как одевались дети в разные годы, и иногда выглядит очень серьёзно, даже когда хочется побегать.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лодки и поезда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и на лодках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ходили пешком и передвигались по воде на простых лодках. Так можно было попасть недалеко, но путь занимал много времени и сил.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Телеги и поезда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телеги, кареты и поезда. Они помогли перевозить людей и грузы быстрее, а дороги стали важнее для связи между разными местами.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самолёты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транспорт стал ещё быстрее: появились автомобили и самолёты. Теперь люди могут за короткое время добраться туда, где раньше пришлось бы долго ехать или плыть.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передавали знания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знания передавали словами. Старшие рассказывали младшим, как жить, работать и помнить важное, а память людей была главной книгой.
</a:t>
            </a:r>
            <a:endParaRPr lang="en-US" sz="1240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начали оставлять рисунки и писать знаки. Так стало легче сохранять сведения о событиях, правилах и важных открытиях.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помогли сохранить то, что нельзя забывать. Благодаря им новые поколения узнают о прошлом и могут не начинать всё с нуля.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книги, библиотеки и школы, учиться стало удобнее. Знания начали собирать, хранить и передавать многим людям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которые изменили жизнь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Колесо, которое ускорило путь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придумали колесо, тяжелые вещи стало легче перевозить, а дорога перестала казаться бесконечной. Потом появились телеги и повозки. Так обычный круг помог человеку экономить силы и время, словно маленький помощник без ног и усталости.
</a:t>
            </a:r>
            <a:endParaRPr lang="en-US" sz="1089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книга для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сделала письма и книги доступнее, а знания — более сохранными. На листах можно было записывать важные мысли, сказки, правила и открытия. Благодаря этому люди перестали полагаться только на память, которая, как известно, иногда любит шалить.
</a:t>
            </a:r>
            <a:endParaRPr lang="en-US" sz="1148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быстрый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позволил разговаривать с теми, кто далеко, почти сразу и без долгого ожидания. Важные новости стали передаваться быстрее, а люди — чаще поддерживать связь. Один звонок мог сократить длинную дорогу слов до нескольких секунд.
</a:t>
            </a:r>
            <a:endParaRPr lang="en-US" sz="1195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интернет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интернет изменили учёбу, работу и общение. С их помощью можно искать сведения, писать тексты, смотреть уроки и разговаривать на расстоянии. Мир как будто стал ближе, а многие дела — быстрее и удобнее.
</a:t>
            </a:r>
            <a:endParaRPr lang="en-US" sz="11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музейные предметы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кукла или деревянная лошадка показывают, во что играли дети раньше. По её виду можно понять, какие материалы были доступны и как менялись детские забавы.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подсказывают, как люди расплачивались, а письма — о чём они думали и с кем общались. Такие находки особенно важны, потому что в них слышен голос времени.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быт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Чашки, ложки и горшки рассказывают, как люди готовили и ели. Форма, рисунок и материал помогают узнать, был ли предмет праздничным, простым или сделанным вручную.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сохраняют лица, одежду, дома и праздники. Они помогают увидеть прошлое почти глазами его жителей и понять, чем жила семья, школа или целый город.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следы прошлого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историка и исследователя: от находки к выводу о жизни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хранят лица родных, одежду, дома и праздники. Один кадр может напомнить о школьных годах, играх во дворе и любимых семейных традициях.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делятся историями о своём детстве, работе и праздниках. Их рассказы помогают понять, какой была жизнь семьи много лет назад.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вещи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Листая альбомы, бережно храня письма и любимые предметы, семья соединяет прошлое и настоящее. Такие вещи напоминают, что история живёт рядом с 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разные времена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которые жили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дети часто играли с волчками, куклами, скакалками и деревянными лошадками. Эти игрушки были простыми, но любимыми. Они не умели светиться и петь, зато отлично будили фантазию и собирали ребят во дворе.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игры и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 детей много новых помощников: конструкторы, настольные игры и цифровые устройства. Они помогают узнавать мир, считать, строить и придумывать. Детство стало другим, но радость игры по-прежнему остаётся самой громкой.
</a:t>
            </a:r>
            <a:endParaRPr lang="en-US" sz="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время меняет города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городе появляется немного домов, а потом их становится всё больше. Людям нужны квартиры, школы и места для отдыха, поэтому улицы постепенно расширяются и меняют вид.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мосты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жителей становится больше, нужны удобные дороги, перекрёстки и мосты. Они помогают быстрее добираться до школы, работы и дома, а город становится связаннее и спокойнее.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Городу нужны не только здания, но и места для прогулок. Площади, скверы и парки делают его красивее, а людям дают возможность отдыхать, играть и встречаться друг с другом.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 новое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дома напоминают о прошлом, а новые здания показывают, как город растёт и меняется. Вместе они рассказывают его историю без всяких долгих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следы 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старые здания нужно беречь, потому что они хранят память о людях и событиях. Если их ломать или портить, исчезает часть истории.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обращаться с книгами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книги и письма легко повредить, поэтому их берут только чистыми руками и хранят в порядке. Так знания и воспоминания остаются целыми.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семейные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игрушки и письма лучше не терять и не выбрасывать. Эти вещи помогают семье помнить своих близких и рассказывают о жизни нескольких поколений.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и места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деревья, аллеи и памятные места тоже часть истории. Если заботиться о них, город становится добрее, а память —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времени и природа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меняет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течёт не спеша, но всё же меняет свой путь. Берега могут обрушиваться, появляться новые песчаные отмели, а вода находить себе другое русло. Так природа показывает, что время работает даже без часов.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тоже живёт по законам времени: весной появляются листья, летом он густеет, осенью желтеет, а зимой отдыхает под снегом. Каждое время года будто переворачивает новую страницу большой природной книги.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путь на Реке времени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жизни ребёнка: от рождения до выбора дела по душе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идёт, память остаётся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времени учит нас замечать перемены и беречь то, что важно. Прошлое помогает понять сегодняшний день, а знания и память уверенно ведут нас к будущему.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2026-05-26T10:52:35Z</dcterms:created>
  <dcterms:modified xsi:type="dcterms:W3CDTF">2026-05-26T10:52:35Z</dcterms:modified>
</cp:coreProperties>
</file>