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 через действие: как образуются и употребляются причастия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делают речь точнее, короче и выразительнее, а ещё помогают уверенно разбирать слова в текстах и заданиях.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действительное причастие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называет признак предмета не само по себе, а через его собственное действие: предмет как будто «делает» признак заметным в данный момент.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 вопросы какой? какая? какое? какие? и показывают, что действие выполняет сам предмет, а не происходит с ним извне.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глаголов образуется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действительные причастия образуются только от глаголов несовершенного вида: читать — читающий, строить — строящий, видеть — видящий.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причастий в повседневной речи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Бегущий спортсмен, идущий по коридору, спешащие пассажиры — в этих примерах действие видно прямо сейчас, поэтому причастие звучит естественно и понятно.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деревья, колышущиеся листья, сияющее солнце помогают точно передать картину происходящего и сделать описание живым, но не перегруженным.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действия в момент речи нет, форма может быть просто признаком, а не причастием по смыслу; поэтому важно проверять связь с действием.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Поющий ученик, читающие дети, строящаяся школа часто встречаются в учебных текстах, где важно показать действие и признак одновременно.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не только на внешний вид слова, но и на ситуацию: причастие всегда связано с действием предмета, которое происходит сейчас.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причастие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глагола к причастию: вид, спряжение, суффикс и согласование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действительных причастий по спряжениям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суффикса зависит от спряжения исходного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I спряжения характерны суффиксы -ущ-/-ющ-, для II спряжения — -ащ-/-ящ-. Ошибка в спряжении ведёт к ошибке в суффиксе.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 из учебных упражнений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спряжения и суффикса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две группы форм и сопоставить их с примерами из учебника.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примеров одинаково, но набор суффиксов строго связан со спряжением глагола.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«Действительные причастия настоящего времени»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сохраняет причастие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636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связь с глаголом: у него можно определить вид, время и залог, поэтому оно остаётся частью глагольной системы.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6563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прилагательное, причастие изменяется по родам, числам и падежам, чтобы согласоваться с существительным в словосочетании и предложении.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4405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является определением: шумящий лес, летящая птица, улыбающийся ребёнок. Оно уточняет предмет через его действие.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322471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причастию присоединяются зависимые слова, получается причастный оборот: читающая книгу девочка, летящий над рекой самолёт.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9500890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признаков помогает не путать причастие с другими частями речи и правильно определять его функцию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610" y="2233462"/>
            <a:ext cx="34631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причастие в тексте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отвечает ли слово на вопрос какой? какая? какое? какие? Если да, это уже важная подсказка, но ещё не окончательный ответ.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показывает ли слово действие самого предмета. Причастие всегда соединяет признак и действие, поэтому в нём слышен глагольный смысл.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исходный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Найди, от какого глагола образовано слово, и проверь его вид. Для причастий настоящего времени нужен глагол несовершенного вида.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время и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связано с настоящим моментом и в слове есть суффикс -ущ-/-ющ- или -ащ-/-ящ-, перед тобой действительное причастие настоящего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причастия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отличать причастие от похожих слов и не ошибаться в разборе.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распознаётся не по одному признаку, а по совокупности смысла и формы: вопрос, действие, вид глагола, время и суффикс.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похоже на 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часто путают зелёный и зеленеющий, тихий и тихо шепчущий. В первом случае слово только описывает признак, а во втором добавляет действие. Для иллюстрации удобно показать рядом два ряда слов и выделить суффиксы.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 не тот вид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возникает, когда в основу берут совершенный вид: прочитавший не относится к настоящему времени. На картинке можно сопоставить действие, уже завершённое, и действие, которое происходит сейчас, чтобы разница стала очевидной.
</a:t>
            </a:r>
            <a:endParaRPr lang="en-US" sz="1241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читается, но не проверяется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пишет форму по слуху и не замечает спряжение исходного глагола. Поэтому важно показать пары вроде строящий и видящий, где значение совпадает с действием, а написание подтверждается правилом, а не догадкой.
</a:t>
            </a:r>
            <a:endParaRPr lang="en-US" sz="1231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причастий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 действие: чем причастие отличается от прилагательного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причастие занимает промежуточное место: оно описывает предмет и одновременно показывает действие, связанное с ним.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прилагательного и смысл действия, поэтому в тексте оно точнее, чем обычное описание.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материалов урока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59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Правописание: как не ошибиться в суффиксе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начальную форму слова и проверьте, от какого глагола оно образовано. Без этого легко ошибиться в выборе буквы, особенно если суффикс произносится неотчётливо.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Установите спряжение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I спряжения пишутся суффиксы -ущ- и -ющ-, для II спряжения — -ащ- и -ящ-. Именно спряжение определяет, какая гласная окажется в безударной позиции.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опирайтесь только на 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может обмануть: в словах строящий, видящий, держащий, слышащий нужная буква проверяется правилом, а не произношением. Поэтому важно сначала рассуждать, а потом записывать форму.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написание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причастие связано с существительным, ещё раз проверьте согласование и конечное окончание. Так легче заметить неверный суффикс и исправить ошибку до того, как слово попадёт в тетрадь.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причастий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глагола несовершенного вида образуется действительное причастие настоящего времени и какой суффикс при этом используется.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причастие сохраняет связь с действием и показывает, кто его выполняет; выбор суффикса зависит от глагола.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«Действительные причастия настоящего времени»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слова в 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причастие по смыслу, форме и грамматическим признакам.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причастия работают в предложении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действительное причастие стоит перед словом, которое поясняет: шумящий двор, растущие деревья, летящая птица. Так описание получается коротким и сразу указывает на признак по действию.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идти и после существительного: девочка, читающая книгу. В таком месте оно уточняет предмет, не разрушая смысл предложения, а наоборот делая его более точным.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признака и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важны тогда, когда нужно показать, что признак и действие происходят одновременно. В тексте сразу видно не только какой предмет, но и что он делает сейчас.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и рассказах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причастия встречаются в описаниях природы, людей и событий. Они помогают передать живую картину происходящего и делают школьный текст более выразительным без лишних пояснений.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использовать причастия в письменной речи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позволяет заменить длинную конструкцию одним словом. Вместо ученик, который решает задачу можно написать ученик, решающий задачу, и текст станет короче без потери смысла.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не просто назвать предмет, а сразу показать его действие. Благодаря этому сочинение звучит точнее, а читателю легче представить ситуацию и увидеть детали.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изложениях и сочинениях причастия делают речь более связной и выразительной. Эта тема помогает школьнику не только узнавать форму, но и улучшать собственный письменный стиль.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к сложному: задания по теме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узнавания формы к полному разбору помогает уверенно работать с причастиями в любом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больше грамматических признаков нужно учитывать; поэтому обучение строится поэтапно и последовательно.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учебных упражнений по 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урока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какого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настоящего времени образуется только от глагола несовершенного вида. Сначала нужно найти исходный глагол, а уже потом выбирать форму причастия.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называет признак предмета по действию, которое происходит сейчас. Поэтому причастие отвечает на вопросы какой? какая? какое? какие? и связано с живым действием.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причастиях настоящего времени используются суффиксы -ущ-/-ющ- или -ащ-/-ящ-. Их выбор зависит от спряжения глагола, поэтому правило всегда нужно применять вместе с проверкой основы.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объединяет признак и действие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 помогают назвать предмет и сразу показать, что он делает сейчас. Они образуются от глаголов несовершенного вида и делают речь точной, краткой и выразительной.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2026-05-28T16:32:27Z</dcterms:created>
  <dcterms:modified xsi:type="dcterms:W3CDTF">2026-05-28T16:32:27Z</dcterms:modified>
</cp:coreProperties>
</file>