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развитие Западных стран в XIX веке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абсолютных монархий к демократии и гражданским правам.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изменения в XIX веке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рост городов стимулировали формирование новых политических идей и расширение прав среднего класса, что изменило облик общества и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власти в Западной Европе
</a:t>
            </a:r>
            <a:endParaRPr lang="en-US" sz="279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такие как Великобритания и Бельгия, внедрили конституционные ограничения для монархической власти, обеспечивая участие парламента и защиту гражданских прав.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монархии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пережила периоды республиканского правления с расширенным участием граждан в политике, что стало основой формированию демократических институтов.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во Франции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революций 1848 года в ряде государств, например Австро-Венгрии, сохранялась абсолютная власть монархов без участия народа. Это ограничивало политические свободы и развитие институтов.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Абсолютные монархии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906144"/>
            <a:ext cx="4843800" cy="227231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революции и реформы XIX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события и реформы расширяли политические права и создавали новые социальные слои в западных странах.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реформы способствовали развитию представительной власти и расширению прав граждан.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Европе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и их влияние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Стюарт Милль продвигал права личности и представительную демократию, влияя на формирование свободного общества.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Токвиль и Монтескьё обосновали разделение властей, что стало одним из краеугольных камней новых конституций.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внедрения этих идей укрепилась гражданская активность и демократические традиции в различных странах Запада.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избирательных прав мужчин в XIX веке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 политические данные XIX века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голосования отражало растущее влияние среднего класса и рабочих на политику.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века в нескольких странах сложилось почти всеобщее мужское избирательное право.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изменения и их политические последствия
</a:t>
            </a:r>
            <a:endParaRPr lang="en-US" sz="235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привела к массовому перемещению людей в города и формированию нового рабочего класса с конкретными запросами и нуждами.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пролетариата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профсоюзов стало ответом на трудности рабочих, что привело к давлению на власти с целью улучшить условия труда и добиться социальных реформ.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рабочих движений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социалистических идей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партий и профсоюзов сделало рабочий класс активным участником политических процессов, требуя реформ и прав защиты.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партии и социальные требования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Маркс и Фридрих Энгельс в "Манифесте Коммунистической партии" развивали идеи критики капитализма и призыва к социальной справедливости.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Марксизм и критика общества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степени демократии и избирательных прав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индексы демократии XIX века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века страны сближались по уровню политических свобод и участию граждан.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Преобладала тенденция к всеобщему голосованию и развитию парламентских 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демократии в США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Юга сопровождалось реформами и расширением прав афроамериканцев-мужчин.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 Юга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организации усилили свое влияние, выступая за справедливые условия труда и участие в политике.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профсоюзов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стали активно бороться за избирательные права и равные возможности в обществе.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женского движения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завершилась освобождением рабов, что стало новым этапом в истории равноправия.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 — Отмена рабства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парламентская система Великобритании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стала пионером в развитии двухпартийной системы, сначала с партиями тори и вигов, а затем консерваторов и либералов. Реформа 1832 года значительно расширила электоральные права, уменьшив власть аристократии.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Законодательно закреплённые реформы 1867 и 1884 годов увеличили число избирателей, стимулируя демократизацию. Палата общин получила более весомое значение, что способствовало стабильности парламентской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политического строя Франции
</a:t>
            </a:r>
            <a:endParaRPr lang="en-US" sz="2815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1852 году на смену республике пришла Вторая империя под руководством Наполеона III. Этот период был ознаменован централизацией власти и попытками модернизации страны.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империя Наполеона III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1870-х годах после поражения в войне с Пруссией Франция сформировала Третью республику. Она укрепила принципы свободы, равенства и демократического управления с сильным парламентом.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Третьей республики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1848 года провозгласила Вторую республику, которая стала ответом на революционные настроения. Это время отличалось борьбой за свободы и гражданские права среди различных социальных групп.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Второй республики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 реформы в Германии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1871 году завершилось объединение Германии, после победы Пруссии над Францией. Вильгельм I стал первым императором новообразованной Германской империи.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Канцлер Отто фон Бисмарк внедрил важные социальные реформы, такие как пенсионное и медицинское страхование. При этом парламент (рейхстаг) сохранил ограниченные права, а промышленный рост резко ускорился.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объединение Италии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Гарибальди, Кавур и Виктор Эммануил II сыграли ключевые роли в завершении Рисорджименто в 1870 году, включении Рима и консолидации страны.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 этапы объединения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появилась конституционная монархия, усилилось влияние парламента. После объединения началось преодоление феодальных традиций и формирование единой национальной идентичности.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изменения и национальная идентичность
</a:t>
            </a:r>
            <a:endParaRPr lang="en-US" sz="12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политических партий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политические партии в XIX веке представляли интересы различных слоёв общества, способствуя политической мобилизации населения и участию в выборах.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начали активно участвовать в законодательной деятельности, что содействовало формированию стабильных демократических институтов.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партии выступали за свободу и реформы, консерваторы защищали традиции, социалисты боролись за права рабочего класса и социальное равенство.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партий укрепило политическую систему и обеспечило представительство самых разных общественных групп в органах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гражданских прав и свобод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Запада были введены законы о свободе слова и собраний, что позволило гражданам свободно выражать свои взгляды.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цензуры и расширение образовательных возможностей способствовали развитию общественной активности и политической грамотности населения.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Всеобщее мужское избирательное право стало важным шагом к более равноправному участию граждан в политических процессах.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Колониализм: влияние на политическое развитие Запада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западные державы расширили свои колониальные империи в Африке и Азии, стремясь получить доступ к ресурсам и новым рынкам.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усиление соперничества между странами привело к росту международной напряжённости, подготовив почву для будущих мировых конфликтов.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информации в политической эволюции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сделали образование более доступным для широких слоёв населения, укрепляя понимание гражданских прав и обязанностей.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сети школ и университетов способствовало подготовке квалифицированных кадров для новых государственных институтов.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 распространяли политические новости и идеи, формируя общественное мнение и стимулируя обсуждение реформ.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собрания и публичные лекции становились площадками для обмена взглядами, ускоряя политические изменения.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достижения женского движения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начали борьбу за равные права, в первую очередь за право голоса, организуя митинги и создавая первые суфражистские организации.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женских движений в Великобритании, США и Скандинавии стало важным шагом к расширению политической участия женщин.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женщины получили доступ к высшему образованию и новым профессиональным областям, расширяя социальное присутствие.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итоги политического развития XIX века на Западе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стал эпохой значительных реформ, формировавших демократию с парламентскими институтами. Расширение гражданских прав и партийной системы оказало долгосрочное влияние на политическую культуру мира.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2026-05-11T01:39:39Z</dcterms:created>
  <dcterms:modified xsi:type="dcterms:W3CDTF">2026-05-11T01:39:39Z</dcterms:modified>
</cp:coreProperties>
</file>