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основы наследственности и изменчивости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передачи наследственных признаков и причин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генетики и важнейшие открытия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заложили основы генетики, открыв закономерности наследования. Последующие открытия структуры ДНК и молекулярных методов расширили знания о механизмах наследственности на клеточном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суть наследственности: гены, ДНК, признаки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передача биологических признаков от родителей к потомству через носители информации: гены и хромосомы в составе ДНК.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последовательностей нуклеотидов, формирующих тысячи генов, каждый из которых кодирует специфические белки, влияющие на функции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работа организма обусловлены набором генетической информации, определяющей фенотипические проявления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изменчивости: фенотипическая и генотипическая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обусловлена мутациями и рекомбинацией генов при половом размножении, передаётся потомству.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возникает под воздействием внешних факторов и не наследуется, изменяя проявления признаков в фенотипе.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отражает комплекс наследственных и модификационных изменений, создавая разнообразие внешних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включает устойчивые генетические изменения, лежащие в основе эволюции и видообразования.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основные положения и практические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утверждает единообразие гибридов первого поколения при скрещивании чистых линий. Второй закон объясняет расщепление признаков во втором поколении потомков.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описывает независимое наследование разных признаков. Примеры включают форму и цвет семян у гороха, а также наследование групп крови 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метод: принципы и примеры применения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скрещивании разных форм организмов и анализе наследования признаков среди потомков.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выявления доминирующих и рецессивных аллелей, а также для определения генотипического состава.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эксперименты с горохом и мушками дрозофила, дающие понимание механизмов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проследить передачу наследственных признаков и заболеваний на протяжении нескольких поколений.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применяется в клинической генетике для оценки риска развития моногенных и полигенных заболеваний.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метод: анализ родословных и генетический риск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помогает выявлять наследственные патологии, как гемофилия в семье Романовых.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также для изучения пространственного распределения генетических признаков в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молекулярно-генетические методы в биологии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ДНК: раскрытие геномных тайн
</a:t>
            </a:r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определить последовательность нуклеотидов в ДНК, что способствует изучению структуры генов и выявлению мутаций. Этот подход широко применяется для диагностики и исследований наследственных заболеваний.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(ПЦР): амплификация генетического материала
</a:t>
            </a:r>
            <a:pPr algn="ctr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служит для быстрого копирования определённых участков ДНК, что облегчает анализ небольших образцов и выявление патогенов. Она незаменима в медицине, криминалистике и биотехнологиях.
</a:t>
            </a:r>
            <a:endParaRPr lang="en-US" sz="903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Генно-инженерные технологии: редактирование и клонирование генов
</a:t>
            </a:r>
            <a:pPr algn="ctr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методов CRISPR и клонирования позволяет изменять генетический код организмов, создавая трансгенные растения и животных, а также перспективы терапии наследственных болезней.
</a:t>
            </a:r>
            <a:endParaRPr lang="en-US" sz="9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гена, хромосомы и понятие группы сцепления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единица наследственной информации, локализован в определённых участках хромосом, кодирует белки или регуляторные элементы.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46 хромосом, собранных в 23 пары, включая половые хромосомы, которые определяют биологический пол.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сцепления — кластеры генов, расположенных близко на одной хромосоме, которые наследуются вместе из-за редкого кроссинговера.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причины сходств и различий организмов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генетическое наследие объясняет физиологические сходства между родственными видами и индивидуумами.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уникальные вариации, способствуя формированию новых признаков и видов.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случайное распределение хромосом при мейозе усиливают генетическое разнообразие потомков.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и эпигенетические процессы модифицируют проявления генов, формируя фенотипические отличия.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типы, примеры и биологические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стабильные изменения в последовательности ДНК, которые могут затрагивать отдельные гены, участки хромосом или целые хромосомные наборы, что влияет на генетическую информацию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муковисцидоз как генную мутацию, синдром Дауна, вызванный трисомией 21-й хромосомы, и хромосомные перестройки, встречающиеся при некоторых формах рака.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служат источником наследственного разнообразия и драйвером эволюции, но при этом могут стать причиной наследственных и приобретённых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— когда один аллель полностью подавляет проявление другого, например, доминирование коричневого цвета глаз над голубым.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Ко-доминирование характеризуется одновременным проявлением обоих аллелей, как при группе крови AB у человека, где оба антигена выражены равнозначно.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и полигенное наследование признаков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это подавление действия одного гена другим, что влияет на фенотип и может изменять типичные закономерности наследования.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Полигенное наследование отвечает за сложные признаки, формируемые несколькими генами, например, рост человека и окраска шерсти у животных, создавая широкий спектр вариаций.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Хромосомное определение пола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пол определяется наличием XX у женщин и XY у мужчин. В других группах животных, например птицах, используется система ZW и ZZ. Некоторые виды рептилий зависят от температуры вылупления.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заболевания, связанные с полом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половыми хромосомами, включают гемофилию и дальтонизм, проявляющиеся преимущественно у мужчин, а также отдельные формы мышечной дистрофии, передающиеся по наследству.
</a:t>
            </a:r>
            <a:endParaRPr lang="en-US" sz="10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генотипа и фенотипа: влияние среды и генов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набор всех генов организма, определяющий его наследственный потенциал, независимо от внешних условий.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под воздействием генотипа и влияния окружающей среды, включая питание, климат и образ жизни, что проявляется в разнообразных признаках.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идентичные близнецы имеют одинаковый генотип, однако различия в фенотипе могут возникать из-за различных условий внешней среды и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изменчивости организма: наследственная и модификационная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ДНК, которые передаются следующему поколению, включая мутационную и комбинативную изменчивость.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в результате рекомбинации генов при половом размножении, обеспечивая генетическое разнообразие в популяции.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это фенотипические изменения, не связанные с изменением наследственного материала, например, разный рост растений в зависимости от условий почвы.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 передаются по наследству, но могут существенно влиять на приспособляемость и внешний облик организма в течение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комбинативной изменчивости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процессы, создающие генетическое разнообразие при половом размножении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в разных областях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генетика помогает диагностировать наследственные болезни, проводить скрининг и генетические консультации для предотвращения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животноводстве знание наследственности используется для селекции новых сортов растений и пород животных с улучшенными признаками.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криминалистике генетические методы позволяют точно идентифицировать личности по ДНК, а в экологии — сохранять и восстанавливать редкие виды животных 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генетики на будущее: медицина, сельское хозяйство, технологии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сегодня расширяет возможности лечения через генную терапию, а также создаёт устойчивые генно-модифицированные культуры, способствующие продовольственной безопасности.
</a:t>
            </a:r>
            <a:endParaRPr lang="en-US" sz="100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генетического анализа помогают прогнозировать предрасположенность к заболеваниям и обеспечивают развитие новых биотехнологий для охраны здоровья и окружающей среды.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проследить происхождение видов и понять процессы видообразования через исследование сходств и различий в ДНК.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геномов разных организмов помогает выявлять эволюционные связи и адаптации к окружающей среде на молекулярном уровне.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эволюционных и межвидовых исследованиях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 раскрывает механизмы устойчивости видов и их способности приспосабливаться к изменяющимся условиям среды.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биоразнообразия с помощью генетических методов способствует сохранению редких и исчезающих видов, укрепляя фундаментальные знания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— фундамент жизни и развития общества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наследственности и изменчивости — основа прогресса в биологии, медицине и сельском хозяйстве, обеспечивающая новые решения для здоровья, питания и сохранения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2026-05-10T04:30:40Z</dcterms:created>
  <dcterms:modified xsi:type="dcterms:W3CDTF">2026-05-10T04:30:40Z</dcterms:modified>
</cp:coreProperties>
</file>