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23419" y="932260"/>
            <a:ext cx="5021993" cy="24717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признак предмета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слово помогает точнее описать предмет.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3023418" y="3572605"/>
            <a:ext cx="5095568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вокруг нас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встречаем определения в сказках, загадках, рассказах и обычных школьных предложениях. Они делают речь точнее: не просто «кот», а «рыжий кот», не просто «дом», а «высокий дом».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вопросов помогает быстро найти определение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русскому языку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удобно искать по вопросам к существительному: так легче увидеть слово-признак и не запутаться.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51944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11075" y="2057985"/>
            <a:ext cx="381790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какие вопросы отвечает определение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Чей? чья? чьё? чьи?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нужны, когда определение показывает принадлежность. Так мы понимаем, кому или чему относится предмет: мамина книга, папин шарф.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Какой? какая? какое? какие?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главные вопросы определения. Они помогают узнать, каким признаком отличается предмет: цветом, размером, формой, качеством или настроением.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слово-признак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такой вопрос и уточняет существительное, значит, оно помогает описать предмет подробнее. Это и есть подсказка для поиска.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работает как маленький фонарик: подсвечивает нужное слово и помогает не перепутать определение с другими членами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стоит рядом с существительным, будто идёт с ним за ручку. Тогда сразу видно, какой именно предмет имеется в виду: зелёная трава, зимний день, школьный звонок.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определение ставится после существительного, но всё равно относится к нему. Такое расположение тоже удобно: предложение остаётся понятным, а описание — аккуратным и точным.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рядом с существительным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4291" y="2057985"/>
            <a:ext cx="318158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43053" y="2057985"/>
            <a:ext cx="445422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105694"/>
            <a:ext cx="517045" cy="413636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выражается определение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Определением может быть местоимение: мой рюкзак, наш класс, тот дом. Такие слова показывают принадлежность или указывают на предмет, уточняя его.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выражено прилагательным: тёплый, мягкий, весёлый. Оно прямо называет признак предмета и легко отвечает на вопрос какой?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признак предмета помогает назвать числительное: второй этаж, три окна, пятый ряд. Оно уточняет порядок или количество, связанное с предметом.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с предлогом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может быть и в виде словосочетания: чайник без крышки, дом из камня, костюм в клетку. Оно тоже уточняет предмет.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определение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 работы с простым предложением на уроке русского языка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Согласованные определения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определение меняется вместе с существительным. Если меняется главное слово, определение тоже подстраивается по роду, числу и падежу — как послушный помощник.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такие определения выражены прилагательными: красный мяч, красная лента, красное яблоко, красные шары. Форма слова помогает быстро заметить связь с существительным.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проверить согласование, можно изменить существительное и посмотреть, меняется ли определение вместе с ним. Если да — перед нами согласованное определение.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не изменяется вместе с существительным. Оно сохраняет свою форму и всё равно уточняет предмет: дом из камня, стакан без ручки, костюм в клетку.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определения часто выражены существительным с предлогом или целым словосочетанием. Они не подстраиваются под главное слово, но точно называют его признак или особенность.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Несогласованное определение помогает описать предмет подробнее без изменения слова. Оно делает речь выразительной и показывает, из чего сделан предмет, для чего он нужен или как выглядит.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Несогласованные определения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«Весёлый щенок бежал по двору» слово весёлый показывает настроение щенка и помогает представить его живее.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 бабушки старый дом» слово старый называет признак по возрасту. Сразу ясно: дом давно стоит и хранит много историй.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«Мы увидели птицу с яркими крыльями» слово яркими уточняет цвет и делает картину более заметной, почти как маленький флажок для глаз.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примере определение делает предложение точнее. Без него речь была бы короче, но куда менее интересной — почти как суп без соли.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определений в простых предложениях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Пушистый кот на подоконнике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сидит не просто кот, а пушистый кот с мягкой шерстью и добрыми глазами. Сразу хочется погладить его и улыбнуться. Одно маленькое слово-признак делает образ тёплым и почти живым.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сад после дождя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окном стоит не просто сад, а зелёный сад, который блестит после дождя. Листья выглядят свежими, а дорожки — чистыми. Определение помогает представить картину так, будто она уже перед глазами.
</a:t>
            </a:r>
            <a:endParaRPr lang="en-US" sz="1013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Интересный урок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говорить не просто об уроке, а об интересном уроке, где хочется слушать, отвечать и узнавать новое. Такое слово-признак сразу меняет настроение предложения и делает его ярче и понятнее.
</a:t>
            </a:r>
            <a:endParaRPr lang="en-US" sz="987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помогают увидеть предмет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добавляем признаки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существительному присоединяются несколько определений: большой, светлый, уютный класс. Каждое слово уточняет предмет по-своему.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— точное описание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определения создают более ясный образ. Предмет становится узнаваемым, а предложение звучит красиво и выразительно.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один предмет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называем предмет одним словом: класс, дом, книга. Пока он ещё очень общий и похож на множество других.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несколько определений работают вместе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554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082714"/>
            <a:ext cx="517045" cy="4595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0666" y="2082714"/>
            <a:ext cx="517045" cy="45959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определения помогают в загадках и описаниях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в описании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описаниях природы определения рисуют образ: золотая осень, тихий вечер, серебряный иней. Текст становится не сухим, а как маленькая открытка.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в загадке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определения незаметно подсказывают ответ. Слова белая, пушистая, холодная сразу сужают выбор и помогают догадаться, о чём идёт речь.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становится интереснее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делают слова точнее и красивее. Читателю легче представить предмет, а предложение звучит живо, словно кто-то тихо шепнул ему нужную деталь.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определение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 шагом найти слово, которое называет признак предмета.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определение с другими словами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слово, которое называет предмет. Обычно это существительное: книга, дом, птица. Только потом ищи слово, которое его уточняет и помогает представить точнее.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 определение с действием. Если слово отвечает на вопросы что делает? что делают?, то это уже не определение, а слово про действие.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 определение с главным предметом предложения. Подлежащее называет, о ком или о чём говорится, а определение лишь добавляет признак к этому слову.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вопрос: какой? чей? Если слово отвечает на него и говорит о цвете, размере, форме, принадлежности или качестве, значит, перед тобой определение.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4002015" cy="188217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учеников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981635" y="1341059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ищут определение там, где слово называет действие или сам предмет. Чтобы не ошибиться, нужно сначала найти существительное и только потом задавать вопрос какой? чей?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88616" y="3379958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трудность — забыть вопросы чей? чья? чьё? чьи?. А ведь именно они помогают увидеть слова вроде мамина книга или папин шарф.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01834" y="3398170"/>
            <a:ext cx="3798067" cy="10360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определение стоит после существительного, и его легко пропустить. Но если слово уточняет предмет и называет его признак, оно всё равно остаётся определением.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Мини-тренировка с примерами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«Солнечный луч упал на пол» слово солнечный отвечает на вопрос какой? и называет признак луча. Значит, это определение.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 Маши новая книга» слово новая тоже отвечает на вопрос какой? Оно помогает понять, какая именно книга у Маши.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«Мы пошли в дом с высоким крыльцом» слово высокий уточняет крыльцо и делает описание дома точнее. Так определение помогает представить предмет лучше.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речи появляются определения, предметы становятся ярче и интереснее. Не просто собака, а большая, добрая или рыжая собака — и сразу перед глазами возникает понятный образ.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самое со словом цветок: нежный цветок, красный цветок, садовый цветок. Одно добавленное слово-признак делает предложение аккуратнее и помогает не повторяться.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делают речь красивой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— это второстепенный член предложения. Оно не называется главным, но очень помогает понять, какой именно предмет имеется в виду.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отвечает на вопросы какой? чей? и называет признак предмета. Чаще всего определение связано с существительным и стоит рядом с ним.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точной и выразительной. С ними предложения легче читать, лучше понимать и приятнее писать — почти как маленькие словесные краски.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об определении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уточняет предмет и делает речь ярче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помогает увидеть предмет точнее: понять его признак, представить образ и не перепутать похожие слова. Чем внимательнее мы выбираем слова, тем яснее, красивее и живее звучит наша речь.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2026-05-21T23:56:17Z</dcterms:created>
  <dcterms:modified xsi:type="dcterms:W3CDTF">2026-05-21T23:56:17Z</dcterms:modified>
</cp:coreProperties>
</file>