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бюджет: деньги страны и важные дела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денег помогает стране жить и работать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нужен бюджет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— это понятный план: сколько денег собрать, на что их потратить и что сделать сначала. Он помогает стране не путаться в расходах и заботиться о самом важном без лишней суеты.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деньги в бюджете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организации платят налоги регулярно, как общий вклад в дела страны. Эти деньги собираются вместе и помогают оплачивать важные услуги для всех жителей.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 и сборы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деньги поступают в бюджет в виде пошлин и других обязательных платежей. Их тоже добавляют в общий кошелёк страны, чтобы потом направить на нужные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поступления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налогов и пошлин, бюджет получает и другие доходы. Всё вместе образует большую общую сумму, из которой государство планирует свои расходы на год.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в жизни семьи и страны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вклад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похожи на маленький вклад каждого человека в большое общее дело. По отдельности сумма невелика, а вместе она помогает стране работать и развиваться.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места рядом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эти деньги работают школы, больницы, библиотеки, парки и уличные фонари. Поэтому пользу от налогов можно увидеть прямо возле дома или школы.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порядке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собираются честно и вовремя, государству легче поддерживать чистые улицы, безопасные дороги и нужные службы. Это делает жизнь спокойнее и удобнее.
</a:t>
            </a:r>
            <a:endParaRPr lang="en-US" sz="156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заметить результат налогов в знакомых местах: в освещённом дворе, в отремонтированной школе или в работающей поликлинике. Бюджет трудится тихо, но заметно.
</a:t>
            </a:r>
            <a:endParaRPr lang="en-US" sz="15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идут деньги из бюджета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школам, покупает учебники и поддерживает уроки, чтобы дети могли учиться в тёплых и удобных классах.
</a:t>
            </a:r>
            <a:endParaRPr lang="en-US" sz="150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бюджета оплачивают работу врачей, больниц и поликлиник, чтобы люди могли получать лечение и заботу вовремя.
</a:t>
            </a:r>
            <a:endParaRPr lang="en-US" sz="150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идут на строительство и ремонт дорог, чтобы по ним было удобнее ездить автобусам, машинам и велосипедам.
</a:t>
            </a:r>
            <a:endParaRPr lang="en-US" sz="150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поддерживает работу пожарных, спасателей и других служб, которые помогают людям в трудных и опасных ситуациях.
</a:t>
            </a:r>
            <a:endParaRPr lang="en-US" sz="150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денег направляют на пенсии, поддержку семей и другие важные выплаты, чтобы помощь получали те, кому она нужна.
</a:t>
            </a:r>
            <a:endParaRPr lang="en-US" sz="150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в городе и в селе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школа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посёлке или городе строят школу, бюджет помогает оплатить здание, оборудование и учебные материалы. Так дети получают удобное место для учёбы.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светофоры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деньги идут на ремонт дорог, установку светофоров и другие полезные вещи. Благодаря этому путь в школу и домой становится безопаснее.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дворы и классы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бюджета могут купить скамейки, мусорные баки, учебники и мебель. Тогда двор выглядит аккуратнее, а класс становится уютным и тёплым.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деньги попадают в бюджет и возвращаются людям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денег: от обязательных платежей к важным государственным делам и проверке результата.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денег хватает и когда не хватает
</a:t>
            </a:r>
            <a:endParaRPr lang="en-US" sz="271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 в бюджет приходит больше, чем уходит на дела, получается профицит. Это значит, что у страны остаётся запас на будущее.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расходов больше, чем доходов, возникает дефицит. Тогда государству нужно особенно внимательно считать деньги и искать дополнительные источники.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профицит, и дефицит показывают, насколько аккуратно составлен план. Хороший расчёт помогает не тратить лишнего и не забывать о важном.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составляет и проверяет бюджет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готовит проект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проект бюджета составляет правительство. Оно заранее думает, сколько денег поступит и на какие дела их лучше направить.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принимают решение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бюджет рассматривают депутаты. Они обсуждают план и принимают его, чтобы государство могло работать по чётким правилам.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Проверяющие следят за порядком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органы проверяют, честно ли расходуются деньги. Такая проверка нужна, чтобы бюджет действительно помогал людям и не пропадал зря.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на один год: короткие истории
</a:t>
            </a:r>
            <a:endParaRPr lang="en-US" sz="268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для большой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государство решило заранее записать все важные расходы на целый год. Так стало проще понять, сколько денег нужно на школы, больницы и дороги. Без такого плана большие дела быстро превратились бы в настоящий денежный винегрет.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купить первым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районе сначала хотели купить всё сразу: и новые парты, и фонари, и скамейки, и технику. Но бюджет напомнил: сначала надо выбрать самое нужное, а потом уже радоваться остальному. Иначе кошелёк быстро устанет.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 порядком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бюджет составлен на один год, стране легче следить за доходами и расходами. В начале года план выглядит как карта, а к концу становится видно, что удалось сделать и где ещё нужен аккуратный подсчёт.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на один год: короткие истории
</a:t>
            </a:r>
            <a:endParaRPr lang="en-US" sz="268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бюджета есть приоритеты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прежде всего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государство направляет деньги туда, где они спасают и поддерживают людей. Это больницы, поликлиники, лекарства и скорая помощь. Когда здоровье под защитой, всем спокойнее и взрослым, и детям.
</a:t>
            </a:r>
            <a:endParaRPr lang="en-US" sz="1418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пауз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Школам нужны учителя, учебники, ремонт классов и безопасные здания. Если учеба хорошо обеспечена, дети учатся спокойно, а страна получает умных и подготовленных граждан на будущее.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для всех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важные дела по защите людей тоже нужны деньги. Это работа пожарных, полиции и спасателей. Приоритет здесь помогает быстро помогать людям, когда случается беда или опасная ситуация.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удобство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дороги, светофоры и освещение делают жизнь удобнее и безопаснее. Если деньги направить туда вовремя, по городу и селу легче ездить, ходить в школу и добираться до дома.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трудные времена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Денежная подушка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государства есть резервный запас, который хранится на случай неожиданных трудностей. Он помогает не прерывать важные выплаты и поддерживать работу школ, больниц и других нужных служб.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Помощь при беде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случается наводнение, пожар или другая беда, резервные деньги позволяют быстро начать помощь. Тогда пострадавшие получают поддержку раньше, а восстановление идёт спокойнее и организованнее.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Спокойнее смотреть вперёд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нужен не для праздного хранения, а для уверенности в завтрашнем дне. Когда у страны есть резерв, легче пережить непростые времена и не растерять важные планы.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бюджет помогает детям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уроки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оплачивает труд учителей, а значит, в школе проходят уроки, проверяются тетради и появляются новые знания. Без этих денег учебный день был бы очень тихим и пустым.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классы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бюджетные деньги ремонтируют школьные здания, меняют окна, чинят крыши и отопление. Благодаря этому в классе тепло, сухо и можно спокойно писать, читать и не дрожать от холода.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оборудование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бюджета покупают учебники, компьютеры, спортивный инвентарь и материалы для занятий. Тогда уроки становятся интереснее, а детям легче пробовать новое и учиться с удовольствием.
</a:t>
            </a:r>
            <a:endParaRPr lang="en-US" sz="1561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рядом
</a:t>
            </a:r>
            <a:pPr algn="l" indent="0" marL="0">
              <a:lnSpc>
                <a:spcPct val="90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поликлиники, врачи и медицинское оборудование тоже поддерживаются за счёт бюджета. Это помогает вовремя проверять здоровье детей и быстро получать помощь, если кто-то вдруг простудился.
</a:t>
            </a:r>
            <a:endParaRPr lang="en-US" sz="15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одного рубля в бюджете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Рубль проходит путь от поступления в казну до проверки результата, чтобы деньги работали на общие дела страны.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на такой срок обычно составляют государственный бюджет, чтобы заранее собрать деньги и распределить их по важным делам.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Бюджетный кодекс Российской Федерации
</a:t>
            </a:r>
            <a:endParaRPr lang="en-US" sz="109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 делается на год вперёд, государству проще строить школы, лечить людей и ремонтировать дороги без спешки и путаницы.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год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нужен новый класс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школе зимой стало холодно, и родители сразу заметили трещины на стенах. Бюджет помогает отремонтировать здание, чтобы дети учились в тёплых и безопасных классах. Тогда уроки идут спокойно, а не в шапках.
</a:t>
            </a:r>
            <a:endParaRPr lang="en-US" sz="81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 поликлинике
</a:t>
            </a:r>
            <a:pPr algn="l" indent="0" marL="0">
              <a:lnSpc>
                <a:spcPct val="90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поликлинике новый аппарат и свежие лекарства появляются не сами по себе. На это выделяются бюджетные деньги. Благодаря им врач может помочь быстрее, а родители меньше волнуются, когда ребёнок заболел.
</a:t>
            </a:r>
            <a:endParaRPr lang="en-US" sz="841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всех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улице чинят тротуар, на другой ставят фонарь, а во дворе делают площадку. Бюджет распределяет деньги так, чтобы удобнее стало и детям, и взрослым, а не только кому-то одному.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справедливость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 хватило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 заложили мало, на важные дела приходится срочно искать дополнительные средства. Из-за этого ремонт, лечение или новые проекты могут задержаться и пойти медленнее.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осталось лишнее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 заложили слишком много, часть суммы может долго лежать без дела. Тогда средства не работают на пользу людям и не помогают решать нужные задачи вовремя.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на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бюджет нужно считать очень внимательно. Точный план помогает использовать деньги разумно, чтобы хватало и на нужное сегодня, и на важное завтра.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бюджет спланирован плохо
</a:t>
            </a:r>
            <a:endParaRPr lang="en-US" sz="229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в новостях и в жизни страны
</a:t>
            </a:r>
            <a:endParaRPr lang="en-US" sz="278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 школах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рассказали, что в бюджете появились деньги на новые классы и ремонт старых зданий. Для взрослых это цифры и решения, а для детей — тёплые кабинеты, удобные парты и меньше скрипучих дверей.
</a:t>
            </a:r>
            <a:endParaRPr lang="en-US" sz="118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на карте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часто показывают, где появятся новые трассы, мосты и светофоры. Такие новости сразу понятны даже школьнику: значит, путь в школу станет безопаснее, а поездки — короче и спокойнее.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которую ждут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бюджете пишут о поддержке семей, больниц и пожилых людей, это не просто строки в документе. Это реальные выплаты, лекарства и услуги, которые делают жизнь многих людей легче.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в новостях и в жизни страны
</a:t>
            </a:r>
            <a:endParaRPr lang="en-US" sz="278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деньги, которые государство получает. К ним относятся налоги, пошлины и другие поступления. Чем больше доходов, тем больше возможностей сделать важные дела для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деньги, которые государство тратит. Они идут на школы, больницы, дороги, безопасность и помощь людям. Расходы показывают, что именно страна считает нужным и важным.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обязательные платежи, которые люди и организации вносят в бюджет. Они похожи на общий вклад в большое дело, потому что помогают стране работать и развиваться.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и дефицит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Профицит бывает, когда доходов больше, чем расходов. Дефицит — когда расходов больше, чем доходов. Эти слова помогают понять, хватает ли бюджету денег на все планы.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 — общий план для общей жизни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стране собирать деньги, распределять их по важным делам и проверять результат. Он делает жизнь понятнее, а общие дела — надёжнее и справедливее.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2026-05-26T03:40:06Z</dcterms:created>
  <dcterms:modified xsi:type="dcterms:W3CDTF">2026-05-26T03:40:06Z</dcterms:modified>
</cp:coreProperties>
</file>