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о том, как стихотворение передаёт чувства, образы и звучание.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как лирическое произведение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среди родов литературы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включает эпос, драму и лирику. Именно лирика помогает увидеть внутренний мир человека: его впечатления, переживания и настроение. Стихотворение — её самая узнаваемая форма, особенно в русской поэзии XIX–XX веков.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стихотворение отличается от прозы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строится из строк и строф, поэтому текст сразу выглядит более организованным и ритмичным. В нём важны звучание, рифма и паузы, которые помогают передать настроение.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обычно развивается через абзацы и последовательность событий. В стихотворении на первый план выходят чувство, образ и интонация, а не подробный рассказ о событиях.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597397"/>
            <a:ext cx="3287100" cy="15662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лирического произведения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перечислим главные особенности стихотворения и то, как они работают вместе.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выделяется не только содержанием, но и формой: оно передаёт переживание через ритм, образы и особое звучание.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«Стихотворение как лирическое произведение»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стихотворение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заметить тему, форму и настроение лирического текста.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отвечает на вопрос, о чём говорит стихотворение: о природе, дружбе, семье, Родине, времени или школьной жизни.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Тема, идея и настроение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создаёт общее эмоциональное звучание стихотворения. Оно может быть светлым, грустным, торжественным, спокойным или тревожным.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показывает, какую главную мысль хотел передать автор. Она помогает понять, ради чего написан текст и к чему он подводит читателя.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три признака связаны между собой: тема задаёт содержание, идея раскрывает смысл, а настроение делает стихотворение живым и запоминающимся.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6900" y="20561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говорит в стихотворении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— это образ того, чьими чувствами и мыслями звучит стихотворение. Через него читатель слышит радость, сомнение, надежду или одиночество.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и автор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4912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не всегда сам поэт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может быть близок автору, но не совпадает с ним полностью. Поэт создаёт художественный образ, чтобы точнее выразить переживания и взгляд на мир.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родов литературы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рода литературы свои задачи: один рассказывает, другой показывает действие, а третий передаёт переживание.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сильнее всего выражает чувство, эпос — событие, а драма — действие и диалог.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родам литературы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помогает стихотворению звучать плавно и делает его легче для чтения и запоминания. Он ощущается как повторяющееся движение строк.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Ритм, размер и рифма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показывает, как в строках чередуются ударные и безударные слоги. Благодаря этому стихотворение получает определённый «шаг» и интонацию.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 соединяет окончания строк по звучанию и выделяет важные слова. Примеры: весна — ясна, лес — чудес, окно — давно.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141689"/>
            <a:ext cx="5170500" cy="21138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 стихотворении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приёмы помогают поэту сделать образ точнее, а чувство — ярче и убедительнее.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подобраны художественные средства, тем выразительнее звучит стихотворение и тем сильнее его образность.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«Художественные средства»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3300"/>
            <a:ext cx="8034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строфа и композиция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297179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Строфа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 объединяются в строфу по смыслу и звучанию. Это помогает читателю увидеть законченную мысль и почувствовать границу между частями стихотворения.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31229" y="3279650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Развитие настроения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строф поэт постепенно меняет тон: сначала описывает картину, затем передаёт чувство героя и усиливает впечатление с помощью образов.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761104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Композиция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соединяет строфы в единое целое: от наблюдения — к размышлению, от вопроса — к ответу, от картины природы — к выводу.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стиха: аллитерация и ассонанс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Аллитерация — это повтор согласных звуков, который делает строку более чёткой и выразительной. Он помогает передать шорох, стук, свист, шум ветра или напряжённое ожидание.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Ассонанс основан на повторе гласных звуков. Он создаёт мягкое, протяжное или тревожное звучание и помогает передать тишину, простор, печаль или торжественность.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стихотворение сильным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восприятие влияет не только содержание, но и то, как стихотворение звучит и выстроено по словам.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сильнее всего запоминаются образы, но смысл раскрывается только вместе со звучанием и темой.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«Стихотворение как лирическое произведение», 2026
</a:t>
            </a:r>
            <a:endParaRPr lang="en-US" sz="79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50" y="1593099"/>
            <a:ext cx="432900" cy="43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340791"/>
            <a:ext cx="432900" cy="346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3001904"/>
            <a:ext cx="432900" cy="432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365" y="3706306"/>
            <a:ext cx="432900" cy="432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3365" y="4410702"/>
            <a:ext cx="432900" cy="432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Классики русской лирики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938327" y="1575088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лирике особенно заметны свобода чувства, ясность мысли и лёгкость интонации. Он пишет о любви, дружбе, природе и внутреннем достоинстве человека.
</a:t>
            </a:r>
            <a:endParaRPr lang="en-US" sz="1053" dirty="0"/>
          </a:p>
        </p:txBody>
      </p:sp>
      <p:sp>
        <p:nvSpPr>
          <p:cNvPr id="12" name="Text 3"/>
          <p:cNvSpPr txBox="1"/>
          <p:nvPr/>
        </p:nvSpPr>
        <p:spPr>
          <a:xfrm>
            <a:off x="938327" y="2279490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Ю. Лермонтов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часто передают одиночество, тревогу и стремление к идеалу. Образы природы у Лермонтова нередко становятся отражением сильных переживаний героя.
</a:t>
            </a:r>
            <a:endParaRPr lang="en-US" sz="1053" dirty="0"/>
          </a:p>
        </p:txBody>
      </p:sp>
      <p:sp>
        <p:nvSpPr>
          <p:cNvPr id="13" name="Text 4"/>
          <p:cNvSpPr txBox="1"/>
          <p:nvPr/>
        </p:nvSpPr>
        <p:spPr>
          <a:xfrm>
            <a:off x="938327" y="2983891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 И. Тютчев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умеет показывать природу как живую и загадочную силу. В его стихах много размышлений о времени, человеке, тишине и движении мира.
</a:t>
            </a:r>
            <a:endParaRPr lang="en-US" sz="1053" dirty="0"/>
          </a:p>
        </p:txBody>
      </p:sp>
      <p:sp>
        <p:nvSpPr>
          <p:cNvPr id="14" name="Text 5"/>
          <p:cNvSpPr txBox="1"/>
          <p:nvPr/>
        </p:nvSpPr>
        <p:spPr>
          <a:xfrm>
            <a:off x="943169" y="3688293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А. Фет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Фета важны тонкие чувства, музыкальность речи и мгновенное впечатление. Его стихи часто строятся на красоте момента, света, звука и настроения.
</a:t>
            </a:r>
            <a:endParaRPr lang="en-US" sz="1053" dirty="0"/>
          </a:p>
        </p:txBody>
      </p:sp>
      <p:sp>
        <p:nvSpPr>
          <p:cNvPr id="15" name="Text 6"/>
          <p:cNvSpPr txBox="1"/>
          <p:nvPr/>
        </p:nvSpPr>
        <p:spPr>
          <a:xfrm>
            <a:off x="943169" y="4392688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С. А. Есенин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лирике особенно близки деревня, родная земля, память и любовь к жизни. Стихи Есенина отличаются образностью, искренностью и тёплой интонацией.
</a:t>
            </a:r>
            <a:endParaRPr lang="en-US" sz="105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3060937"/>
            <a:ext cx="4022400" cy="20858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5244" y="3060937"/>
            <a:ext cx="4022400" cy="20858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помогает понять чувства героя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50" y="1991000"/>
            <a:ext cx="4018800" cy="8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день и надежда
</a:t>
            </a:r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долгой зимы герой выходит в сад и замечает, как тает снег и светлеет небо. Тёплый воздух будто подталкивает к мысли о начале нового пути. Весенняя картина делает чувство надежды особенно заметным и живым.
</a:t>
            </a:r>
            <a:endParaRPr lang="en-US" sz="1241" dirty="0"/>
          </a:p>
        </p:txBody>
      </p:sp>
      <p:sp>
        <p:nvSpPr>
          <p:cNvPr id="8" name="Text 3"/>
          <p:cNvSpPr txBox="1"/>
          <p:nvPr/>
        </p:nvSpPr>
        <p:spPr>
          <a:xfrm>
            <a:off x="4856895" y="2005129"/>
            <a:ext cx="40188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Осенняя аллея и тихая грусть
</a:t>
            </a:r>
            <a:pPr algn="l" indent="0" marL="0">
              <a:lnSpc>
                <a:spcPct val="100000"/>
              </a:lnSpc>
              <a:buNone/>
            </a:pPr>
            <a:r>
              <a:rPr lang="en-US" sz="13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пустой аллее медленно летят жёлтые листья, а небо кажется низким и холодным. Герой смотрит на эту картину и думает о прошлом, об уходящем времени и о том, что особенно дорого сердцу.
</a:t>
            </a:r>
            <a:endParaRPr lang="en-US" sz="135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чаще всего встречаются в лирике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стихотворение нередко соединяет сразу несколько эмоций и постепенно меняет их по ходу текста.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чувства связаны с личным переживанием, а переходы между ними делают лирику особенно живой.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«Стихотворение как лирическое произведение», 2026
</a:t>
            </a:r>
            <a:endParaRPr lang="en-US" sz="79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933358"/>
            <a:ext cx="3287100" cy="8942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анализировать стихотворение на уроке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идти от общего впечатления к деталям текста, а затем формулировать главную мысль.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порядок помогает не пропустить важные признаки и связать содержание, звучание и образность в один вывод.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алгоритм анализа лирического произведения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17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текст легче удержать в памяти: в нескольких строках уже есть законченное чувство, яркий образ и понятная мысль, поэтому чтение оставляет цельное впечатление.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запоминается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773850" y="1715782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Рифма, ритм и повторы работают как музыкальный рисунок. Они помогают словам звучать стройно, а смысловым частям — выделяться и запоминаться без усилия.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9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остаётся в памяти, когда говорит о знакомом: о дружбе, семье, природе, ожидании или радости. Тогда читатель узнаёт в нём собственный опыт.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019" y="1921915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7169" y="190007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2044" y="1896175"/>
            <a:ext cx="169650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8019" y="3528583"/>
            <a:ext cx="218400" cy="1941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95293" y="35164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стихотворение живёт сегодня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065823" y="1803562"/>
            <a:ext cx="18588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литературы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8075" y="2360888"/>
            <a:ext cx="23664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помогают учиться внимательно читать текст, находить образы, понимать настроение и замечать, как поэт передаёт мысль через звучание и детали.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704973" y="1803562"/>
            <a:ext cx="18588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Поздравления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197225" y="2360888"/>
            <a:ext cx="23664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Поэтические строки часто используют, когда хотят сказать тёплые слова красиво и кратко. Рифма делает поздравление более торжественным и запоминающимся.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3885473" y="1803562"/>
            <a:ext cx="18588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Конкурсы чтецов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3377725" y="2360888"/>
            <a:ext cx="23664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выступлениях важно не только произнести текст, но и передать интонацию, паузы и чувство героя. Так стихотворение звучит особенно убедительно.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1065823" y="3419938"/>
            <a:ext cx="18588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 сборники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58075" y="3977262"/>
            <a:ext cx="23664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детских книгах и школьных хрестоматиях стихи знакомят читателя с природой, родной речью и важными человеческими чувствами в яркой форме.
</a:t>
            </a:r>
            <a:endParaRPr lang="en-US" sz="900" dirty="0"/>
          </a:p>
        </p:txBody>
      </p:sp>
      <p:sp>
        <p:nvSpPr>
          <p:cNvPr id="20" name="Text 10"/>
          <p:cNvSpPr txBox="1"/>
          <p:nvPr/>
        </p:nvSpPr>
        <p:spPr>
          <a:xfrm>
            <a:off x="3883098" y="3419938"/>
            <a:ext cx="18588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 песни
</a:t>
            </a:r>
            <a:endParaRPr lang="en-US" sz="1100" dirty="0"/>
          </a:p>
        </p:txBody>
      </p:sp>
      <p:sp>
        <p:nvSpPr>
          <p:cNvPr id="21" name="Text 11"/>
          <p:cNvSpPr txBox="1"/>
          <p:nvPr/>
        </p:nvSpPr>
        <p:spPr>
          <a:xfrm>
            <a:off x="3375350" y="3977262"/>
            <a:ext cx="23664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Поэтические строки легко переходят в песню, пост или цитату. Благодаря этому они продолжают жить и находят новых читателей и слушателей.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Стихотворение: форма, в которой слышно чувство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открывает внутренний мир человека через ритм, рифму, образ и интонацию. Чем внимательнее мы читаем его, тем яснее понимаем смысл и настроение текста.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2026-05-18T19:12:40Z</dcterms:created>
  <dcterms:modified xsi:type="dcterms:W3CDTF">2026-05-18T19:12:40Z</dcterms:modified>
</cp:coreProperties>
</file>