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war’s in den Ferien? — тема разговора о каникулах на немецком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 каникулах и отвечать на простые вопросы по-немецки.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Ferien важны в 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 личном опыте, повторять лексику и тренировать Perfekt с sein и haben. На её основе легко составить короткий связный рассказ о том, где были каникулы, что делали и как их оценили.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725" y="1517888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717" y="2621013"/>
            <a:ext cx="407166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06" y="94135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506" y="3071026"/>
            <a:ext cx="16965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48575"/>
            <a:ext cx="218400" cy="225445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по теме каникул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ты был(а)?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назвать людей, с которыми прошли каникулы: с семьёй, друзьями или родственниками. Для ответа подходят короткие модели: Mit meiner Familie, mit Freunden, mit meinen Großeltern.
</a:t>
            </a:r>
            <a:endParaRPr lang="en-US" sz="1487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ты был(а)?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сразу назвать место отдыха и начать рассказ. Ответ строится очень просто: Ich war in… или Ich war bei…; затем можно добавить короткую деталь о поездке.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ты делал(а)?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этот вопрос обычно содержит глагол в Perfekt. Ученик может сказать: Ich habe gelesen, geschwommen, fotografiert oder gespielt и сразу показать, чем были заполнены дни отдыха.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понравилось больше всего?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закончить рассказ личной оценкой. Подходят фразы: Am besten hat mir… gefallen, Es war toll, Es war erholsam. Так ответ звучит живо и по-настоящему.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точно назвать место, действия и впечатления от отдыха.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этих слов трудно описать, где прошли каникулы и чем они запомнились.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для рассказа о каникулах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 теме Freizeit und Ferien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провести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могут пройти дома, у бабушки и дедушки или в деревне. Для таких ответов часто нужны слова о семье, спокойном отдыхе и повседневных делах.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ездил на море, в горы, в лагерь или в другой город, рассказ становится подробнее. Тогда особенно полезны слова о природе, дороге, погоде и впечатлениях.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отдых, тем проще вспомнить последовательность событий и рассказать о ней по-немецки.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материала для пересказа дают поездки и активные занятия; спокойные дела дополняют картину.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чаще всего упоминаются в рассказах о Ferien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учеников 7 класса по теме Ferien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простой рассказ о каникулах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место и время: где прошли каникулы и когда это было. Один ясный старт сразу задаёт тему и помогает слушателю понять, о каком отдыхе идёт речь.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добавь, с кем ты был(а), и перечисли 2–3 действия в Perfekt. Для связности удобно использовать zuerst, dann и danach, чтобы события звучали по порядку.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скажи, что понравилось больше всего, и объясни почему. Здесь хорошо работают am Abend, am Wochenende и am besten, потому что они делают рассказ более живым.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дай общую оценку отдыха: gut, schön, toll, erholsam или langweilig. Такой финал помогает завершить ответ коротко, но понятно и естественно.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удержать тему и построить понятный устный ответ.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ответа на вопрос Wie war’s in den Ferien?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глаголом sein чаще всего встречаются движения и перемещения: ich bin gefahren, gegangen, geblieben. Эти формы особенно нужны, когда ученик рассказывает о поездке, прогулке или отдыхе в другом месте.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важно запомнить готовые модели: ich bin ans Meer gefahren, ich habe im See geschwommen, wir haben Fußball gespielt. Такие фразы легко использовать в устном ответе.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глаголом haben употребляются действия и занятия: ich habe gespielt, gelesen, geschwommen, fotografiert, geholfen, besucht. Они помогают назвать конкретные события и не повторять одни и те же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в Perfekt для темы каникул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34194"/>
            <a:ext cx="5226300" cy="20674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типичных ответов на немецком языке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подобрать простую фразу для устного ответа.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экономят время и помогают говорить по-немецки точнее и увереннее.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фразы для устного ответа в 7 классе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подбирает оценочные слова, тем живее звучит рассказ о Ferien и тем легче передать личное впечатление.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положительные и эмоциональные слова: именно они делают ответ выразительным, а не просто перечисляющим факты.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передают слова о каникулах
</a:t>
            </a:r>
            <a:endParaRPr lang="en-US" sz="238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9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 теме Freizeit und Ferien; обобщение для учебного анализа.
</a:t>
            </a:r>
            <a:endParaRPr lang="en-US" sz="9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диалог можно расширить уточнением: с кем были каникулы, какая была погода и что понравилось больше всего. Это делает разговор естественным и живым.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ученик задаёт короткие, понятные вопросы, а другой отвечает одной-двумя фразами. Такой формат помогает быстро вспомнить место, действие и оценку отдыха.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диалог о каникулах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09650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09650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096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09650"/>
            <a:ext cx="218400" cy="24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09650"/>
            <a:ext cx="218400" cy="249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рассказать о погоде и времени года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schön, warm, heiß и sonnig помогают описать летний отдых. Они часто сочетаются с занятиями на улице, купанием, прогулками и отдыхом у воды.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погода regnerisch или kalt, в рассказе появляются чтение, настольные игры и время дома. Такие детали объясняют, почему планы менялись.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уместны выражения im Winter, schneereich и kalt. Они сразу подсказывают занятия: катание на санках, лыжи, прогулки по снегу и праздники.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погода часто wechselhaft, поэтому удобно добавить mild, kühl или windig. Это помогает связать описание отдыха с конкретным сезоном.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комментарий о погоде делает ответ точнее и помогает выбрать правильные глаголы. Так рассказ звучит не только грамотно, но и убедительно.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не звучал слишком коротко, полезно добавить один конкретный эпизод: прогулку, поездку, игру или встречу с близкими.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информативными остаются место и действия; дополнительные детали о чувствах и событии делают ответ личным и запоминающимся.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рассказ более подробным
</a:t>
            </a:r>
            <a:endParaRPr lang="en-US" sz="228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по устному ответу в 7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рассказе о каникулах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настоящее время с Perfekt или забывать вспомогательный глагол. Правильная модель звучит так: Ich habe Fußball gespielt. Ich bin nach Hause gefahren.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неверный порядок слов и повтор одних и тех же глаголов. Лучше чередовать глаголы и использовать связки, чтобы текст звучал плавно и понятно.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различать глаголы движения с sein и действия с haben. Поэтому важно помнить примеры: ich bin gefahren, ich bin gegangen, ich habe besucht.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для короткого ответа в 7 классе: от фактов к оценке и яркому моменту.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устный ответ по теме Ferien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семья поехала на море, и каждый день приносил новое впечатление. Утром дети купались, днём гуляли по набережной, а вечером смотрели закат. Именно поэтому можно сказать: das war spannend, und ich habe viel Spaß gehabt.
</a:t>
            </a:r>
            <a:endParaRPr lang="en-US" sz="85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Поездка, которую запомнили надолго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бабушки было тихо и спокойно: во дворе росли яблони, а на кухне пахло пирогами. Внук помогал по дому, читал и играл в настольные игры. Такой день легко описать фразой: es war mein schönster Tag.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у бабушки и дедушки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по другому городу школьник увидел старую площадь, музей и маленькие кафе. Он фотографировал, задавал вопросы и пробовал местную еду. После такого дня рассказ становится живым и личным, а не просто перечислением фактов.
</a:t>
            </a:r>
            <a:endParaRPr lang="en-US" sz="82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новому городу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 личные впечатления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для письменного ответа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ответа на общий вопрос и сразу укажите, как прошли каникулы. Затем коротко назовите место отдыха и людей, с которыми вы были.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перечислите 2–3 действия в Perfekt. Можно добавить слова außerdem, dann и danach, чтобы предложения соединялись без резких переходов.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напишите одну фразу о погоде и одну — о впечатлении. Так текст станет точнее, а не будет состоять только из простых фактов.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укажите, что понравилось больше всего, и оцените каникулы в целом. Для этого подойдут слова schön, toll, interessant или erholsam.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478921"/>
            <a:ext cx="4775700" cy="24510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Сезон, погода, занятия и слова помогают быстро подобрать нужный вариант ответа о Ferien.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сразу подсказывает погоду и типичные действия, поэтому ученику легче строить связный ответ без лишних поисков слов.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летних, зимних, весенних и осенних каникул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сезонная лексика по теме Ferien.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короткий ответ может звучать убедительно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Wie war’s in den Ferien? показывает, как простые слова, Perfekt и несколько связок превращаются в понятный рассказ. Достаточно назвать место, действия, людей и впечатление.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2026-05-25T02:20:41Z</dcterms:created>
  <dcterms:modified xsi:type="dcterms:W3CDTF">2026-05-25T02:20:41Z</dcterms:modified>
</cp:coreProperties>
</file>