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Around Me: слова из моей повседневной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о доме, школе и мире вокруг меня.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раздел Around Me в 4 классе?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называть знакомые вещи по-английски: bed, desk, bag, tree, bus, friend. Дети уже читают простые слова и могут строить короткие фразы, поэтому словарь быстро становится живым и полезным.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0495" y="1453525"/>
            <a:ext cx="3701109" cy="339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home: rooms and things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дома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house, room, kitchen, bathroom, living room и bedroom помогают назвать разные части дома и легко говорить о месте, где мы живём и отдыхаем.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 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часто есть bed, table, chair, lamp, wardrobe и shelf. Эти слова удобно запоминать вместе с картинкой: так английские предметы выглядят почти как старые знакомые.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There is a bed in my room и There are books on the shelf показывают, как описывать комнату без сложных правил. Это очень удобно для первых рассказов.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своём доме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называет предметы и комнату по-английски, он учится не только словам, но и уверенности. Даже короткое описание дома звучит как маленький успех.
</a:t>
            </a:r>
            <a:endParaRPr lang="en-US" sz="8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997" y="334300"/>
            <a:ext cx="4797506" cy="4515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room and my school things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цвете и количестве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My bag is blue и I have a pencil and a notebook учат описывать вещи просто и понятно. Можно добавлять цвет, а потом считать предметы, не теряя улыбку.
</a:t>
            </a:r>
            <a:endParaRPr lang="en-US" sz="756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столе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My books are on the desk помогает рассказать, где лежат вещи. Такие модели учат замечать порядок и описывать своё рабочее место по-английски.
</a:t>
            </a:r>
            <a:endParaRPr lang="en-US" sz="758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Schoolbag, pencil, pen, rubber, ruler, notebook и books — это слова, которые нужны почти каждый день. Они помогают быстро назвать всё, что лежит на парте или в рюкзаке.
</a:t>
            </a:r>
            <a:endParaRPr lang="en-US" sz="736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без лишнего шума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 названия своих школьных вещей, он быстрее понимает задания и может ответить коротко, но точно. Это делает урок спокойнее и увереннее.
</a:t>
            </a:r>
            <a:endParaRPr lang="en-US" sz="7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is around me?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mother, father, sister, brother, grandmother и grandfather помогают назвать самых близких людей. Короткая фраза This is my mother звучит просто и очень понятно.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teacher часто встречается в классе. Фраза My teacher is kind помогает не только назвать человека, но и сказать о нём добрые слова без сложных выражений.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have many friends at school учит говорить о тех, с кем ребёнок играет и учится. Это слово делает английскую речь дружелюбной и тёплой.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ученики называют людей вокруг себя, они лучше понимают роли в семье и школе. Английские слова становятся ближе, потому что связаны с реальной жизнью.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Things we use every day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и еда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Cup и plate помогают говорить о том, что стоит на столе дома или в столовой. Фраза I use a cup for water быстро запоминается, потому что звучит очень жизненно.
</a:t>
            </a:r>
            <a:endParaRPr lang="en-US" sz="761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Clock показывает время и напоминает, что день идёт по расписанию. Когда ребёнок видит часы, он учится связывать слово с действием и привычным делом.
</a:t>
            </a:r>
            <a:endParaRPr lang="en-US" sz="802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 игры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Toy и ball добавляют в урок радость и движение. Фраза My toy is on the bed помогает описать любимую вещь и её место в комнате.
</a:t>
            </a:r>
            <a:endParaRPr lang="en-US" sz="872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Bag и chair часто встречаются в доме, школе и на улице. Такие слова удобны для простых описаний, потому что ребёнок видит их каждый день и легко узнаёт.
</a:t>
            </a:r>
            <a:endParaRPr lang="en-US" sz="7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school and my classroom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приходит в school и попадает в classroom. Здесь он видит desk, chair и board, а знакомые предметы сразу помогают вспомнить английские слова.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lesson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Teacher встречает pupils, и начинается lesson. Дети сидят за desk, открывают book и слушают объяснение. Простые слова легко соединяются с привычными школьными действиями.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break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наступает break. Можно немного отдохнуть, поговорить с друзьями и снова вернуться к уроку. Это удобный момент, чтобы повторить новые слова без спешки.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учебного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lesson заканчивается, школьный день становится понятным и последовательным. Ребёнок может рассказать о нём по-английски короткими фразами, шаг за шагом.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school day in simple English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привычных действий помогает запомнить глаголы и слова о распорядке дня.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78300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9273" y="1986438"/>
            <a:ext cx="2445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22558"/>
            <a:ext cx="398700" cy="318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 am: home, yard and street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двор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yard и home помогают описывать место рядом с домом. Здесь можно играть, гулять и смотреть по сторонам, замечая знакомые предметы и движение вокруг.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и 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Street, road и pavement нужны, чтобы говорить о пути в школу и обратно. Эти слова особенно полезны, когда ребёнок учится замечать, где можно идти безопасно.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 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Crossing и traffic light связаны с безопасностью. Фраза The traffic light is green помогает понять, когда можно идти, а когда лучше немного подождать.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 и bike часто движутся по улице и помогают увидеть, как люди перемещаются по городу. Такие слова легко связать с реальными прогулками и поездками.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Transport around me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автобус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я вижу жёлтый bus у школы. Дети заходят в него с рюкзаками и машут друзьям. Автобус едет по городу спокойно, а я думаю: in English this is easy!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поезд и тихий трамвай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Train мчится быстро, а tram идёт по своим рельсам и не спорит с дорогой. На станции люди ждут свой маршрут, смотрят в окна и считают вагоны. Каждый вид транспорта нужен по-своему.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 самокат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Bike и scooter особенно любят дети, потому что с ними прогулка становится весёлой. Один едет медленно, другой — чуть быстрее, но оба помогают двигаться и замечать улицы, парки и друзей вокруг.
</a:t>
            </a:r>
            <a:endParaRPr lang="en-US" sz="992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 around my home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Trees and flowers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домом и школой дети часто замечают tree, flower и grass. Эти слова легко связать с картинкой, цветом и сезоном, поэтому они быстро запоминаются и помогают говорить о знакомом месте.
</a:t>
            </a:r>
            <a:endParaRPr lang="en-US" sz="69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 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sky, sun, cloud и rain описывают то, что видно над головой каждый день. Простая фраза The sky is blue today учит замечать погоду и строить короткое предложение.
</a:t>
            </a:r>
            <a:endParaRPr lang="en-US" sz="780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Leaf и bird делают речь живой и красивой. Дети могут сказать Birds sing in the morning или I can see a leaf on the tree, если хотят описать природу вокруг себя.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меня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замечать не только большие объекты, но и маленькие детали. Когда ребёнок называет то, что видит, он увереннее говорит по-английски и внимательнее смотрит на окружающий мир.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 can see, hear and feel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Смотрю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see помогает назвать всё, что попадает в поле зрения: окно, книгу, дерево или друга. Так ребёнок учится замечать детали и описывать их короткими, понятными фразами.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Слышу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hear нужен, когда рядом звонит bell, шумит street или поёт bird. Такие примеры делают английские слова понятными, потому что связаны с реальными звуками каждый день.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Ощущаю прикосновение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feel помогает говорить о ветре, солнце, мягкой игрушке или холодной воде. Ребёнок быстро понимает разницу между warm и cold, если связывает слова с личным опытом.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 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smell можно сказать I smell bread in the kitchen. Когда дети соединяют слова с запахом, звуком и прикосновением, новая лексика запоминается легче и звучит живее.
</a:t>
            </a:r>
            <a:endParaRPr lang="en-US" sz="8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восемь прилагательных дают ученикам быстрый способ сказать больше о привычных вещах: My classroom is clean, My friend is kind.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материал темы «Around Me»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описывать людей, вещи и места одним простым предложением.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997" y="334300"/>
            <a:ext cx="4797506" cy="4515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helps me learn and grow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Рисую и слушаю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Drawing и singing делают уроки ярче и интереснее. Рисунок помогает связать слово с образом, а песня — услышать ритм языка, поэтому новые слова остаются в памяти надолго.
</a:t>
            </a:r>
            <a:endParaRPr lang="en-US" sz="720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Играю и двигаюсь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Playing, walking и sport поддерживают хорошее настроение и помогают учиться без усталости. Через движение дети легче понимают глаголы, а потом уверенно называют свои действия по-английски.
</a:t>
            </a:r>
            <a:endParaRPr lang="en-US" sz="720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 и запоминаю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узнавать новые английские слова в знакомом контексте. Когда ребёнок читает короткие фразы и подписи к картинкам, он лучше запоминает их и начинает использовать в речи.
</a:t>
            </a:r>
            <a:endParaRPr lang="en-US" sz="720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Учусь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занятия не обязательно должны быть сложными. Если ребёнок читает, рисует и играет по-английски немного каждый день, он постепенно расширяет словарь и чувствует успех.
</a:t>
            </a:r>
            <a:endParaRPr lang="en-US" sz="7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words and simple rules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сценария показывают, как слова safe, dangerous, stop, look и wait помогают действовать спокойно и правильно.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favourite place around me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favourite place is my room. It is quiet, bright and cosy, so I can read, draw and rest there. I know where everything is, and that makes the room especially nice.
</a:t>
            </a:r>
            <a:endParaRPr lang="en-US" sz="819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Уголок у окна
</a:t>
            </a:r>
            <a:pPr algn="l" indent="0" marL="0">
              <a:lnSpc>
                <a:spcPct val="115000"/>
              </a:lnSpc>
              <a:buNone/>
            </a:pPr>
            <a:r>
              <a:rPr lang="en-US" sz="2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children like a corner by the window because they can watch the street or the garden. This place feels calm and pleasant, and it is good for thinking or doing homework.
</a:t>
            </a:r>
            <a:endParaRPr lang="en-US" sz="752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classroom can also be a favourite place when it is tidy and friendly. If the teacher and classmates are kind, learning becomes easier, and the room feels warm and happy.
</a:t>
            </a:r>
            <a:endParaRPr lang="en-US" sz="746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или сад
</a:t>
            </a:r>
            <a:pPr algn="l" indent="0" marL="0">
              <a:lnSpc>
                <a:spcPct val="115000"/>
              </a:lnSpc>
              <a:buNone/>
            </a:pPr>
            <a:r>
              <a:rPr lang="en-US" sz="2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park or a garden is nice for fresh air and quiet walks. There are trees, flowers and open space, so a child can relax, play and notice nature around them.
</a:t>
            </a:r>
            <a:endParaRPr lang="en-US" sz="8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Special days and happy moments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уже звучит music, а на столе стоит cake. Дети улыбаются, потому что у каждого есть маленький present, и праздник становится весёлым и шумным.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Пикник всей семьёй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идёт на picnic в парк, где есть травa, тёплый воздух и много смеха. В корзине лежат фрукты, вода и сладости, а дети радуются простому дню вместе.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дома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висят balloon, и друзья тихо прячут подарок за спиной. Потом все поют, а именинник задувает свечи. Такой момент запоминается надолго, потому что он full of fun.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I can care for the world around me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 things clean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могу убирать за собой, чтобы стол, пол и класс оставались clean. Чистое место приятно всем, а ещё в нём легче работать и отдыхать.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at home and school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 help, я делаю полезное дело: складываю вещи, помогаю в классе или поливаю растения. Добрые дела не бывают маленькими, они очень нужны каждый день.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Save and recycle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save и recycle напоминают, что бумагу, воду и другие ресурсы нужно беречь. Если я использую вещи аккуратно, окружающий мир становится лучше и чище.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Plant and grow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могу plant семена, поливать их и наблюдать, как растёт зелёное растение. Это учит терпению, заботе и любви к природе вокруг меня.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0495" y="1453525"/>
            <a:ext cx="3701109" cy="339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Interesting details I notice every day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посмотреть внимательнее, и рядом найдётся new leaf, bright window или colourful scarf. Такие детали делают обычный день интереснее и помогают быстрее запомнить новые слова.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 и свет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Funny shadow на стене или солнечный луч у окна превращают обычную комнату в маленькое открытие. Ребёнок учится замечать форму, цвет и движение, а не только большие предметы.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 song за окном, звонок в школе или шорох листьев — всё это можно назвать по-английски. Когда дети слушают мир, их речь становится точнее и богаче.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меня радует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я notice many small things: red leaf, quiet street, warm light and a friendly smile. Именно такие простые наблюдения помогают говорить о жизни живо и уверенно.
</a:t>
            </a:r>
            <a:endParaRPr lang="en-US" sz="84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Around Me: English words for my daily world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Around Me помогает детям говорить о знакомом мире просто и уверенно: о доме, школе, улице, природе и безопасности. Новые слова сразу становятся полезными в жизни и в общении.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2026-05-30T08:28:32Z</dcterms:created>
  <dcterms:modified xsi:type="dcterms:W3CDTF">2026-05-30T08:28:32Z</dcterms:modified>
</cp:coreProperties>
</file>