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реализма, тонкий психолог и певец человеческой души.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середины XIX века: время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писал в эпоху острых общественных споров, когда Россия искала путь развития. Реализм, тема личности, вопрос крепостного права и конфликт взглядов определили лицо литературы этого времени.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образование писателя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Москве, Петербурге и Берлине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дали ему широкую гуманитарную подготовку, а Берлин познакомил с европейской философией и литературой.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1818 — рождение в Орле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появился на свет в дворянской семье и с детства оказался в мире усадебной культуры.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Спасском-Лутовинове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он наблюдал помещичий быт и крестьянскую жизнь, которые позднее стали важной частью его прозы.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1840-м годам Тургенев определился как будущий прозаик, соединяющий наблюдательность, лиризм и социальную чувствительность.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мир детства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осталось для Тургенева не просто родным домом, а пространством ранних впечатлений. Здесь он увидел усадебную жизнь изнутри, услышал речь крестьян и запомнил уклад, который позже стал художественной реальностью его прозы.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ставшая образом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сады, леса и охотничьи тропы вошли в его произведения как живые детали, а не фон. В этих картинах чувствуется личная память писателя и его особая любовь к русской природе, сдержанной и поэтичной одновременно.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в памяти Тургенева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 и признание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начинал с поэзии и драматургии, но наибольшую силу его таланта раскрыла проза, где он нашёл точный язык для изображения характеров и жизненных конфликтов.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1840–1850-е годы он вошёл в литературный круг Петербурга, сблизился с Белинским и стал участником обсуждения самых острых общественных вопросов своего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«Современнике» помогли Тургеневу заявить о себе как о писателе, чья художественная манера сочетает ясность, гуманизм и внимание к современной действительности.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данные из биографии И. С. Тургенева: 1818, 1847, 1852, 1856, 1859, 1860, 1862, 1877, 1883.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творческой биографии Тургенева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последовательно развивались его главные темы и жанры.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творческой активности пришёлся на годы, когда литература особенно остро реагировала на общественные перемены.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и крепостное право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центре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крестьян не как обезличенную массу, а как людей с характером, памятью и чувством собственного достоинства.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смысл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усилил внимание читателей к жестокости крепостной системы и стал важным художественным аргументом в пользу перемен.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интонация прозы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сочетаются наблюдательность, лиризм и гражданская позиция, поэтому книга воспринималась как глубокое и честное свидетельство эпохи.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Тургенева и их темы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связь между названием произведения, временем создания и ведущей проблемой.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книгах Тургенева социальная проблематика соединяется с вниманием к личности и её внутреннему выбору.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С. Тургенева и общепринятая датировка их публикации.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«Рудин» и тип «лишнего человека»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не только судьбу одного человека, но и кризис части дворянской интеллигенции, утратившей связь с живой исторической практикой.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Рудин обладает умом, образованием и даром речи, но его блестящие рассуждения не переходят в решительные поступки. Именно в этом раскрывается драматизм героя.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Рудина продолжает традицию «лишнего человека» в русской литературе, где высокие стремления сталкиваются с личной слабостью и неспособностью к действию.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заставляет задуматься о том, достаточно ли убеждений без ответственности, и почему слово без дела часто оказывается бессильным перед жизнью.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произведениях Тургенева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цельность и внутренняя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Тургенева часто выделяются искренностью и духовной собранностью. Лиза Калитина и Елена Стахова не просто любят, а делают нравственный выбор, который раскрывает их характер.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Выбор, чувство и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 и Наталья Ласунская показывают, что в тургеневском мире женский образ становится мерой душевной честности. Через таких героинь писатель особенно ясно говорит о человеческом достоинстве.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роман «Отцы и дети» (1862)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поколений в романе «Отцы и дети»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не сводит спор к простой победе одной стороны: каждому герою он дает свою правду, свои слабости и свой жизненный предел.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конфликт поколений у Тургенева — это не только спор взглядов, но и столкновение разных способов жить и понимать мир.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 романа «Отцы и дети»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романа И. С. Тургенева «Отцы и дети» (1862)
</a:t>
            </a:r>
            <a:endParaRPr lang="en-US" sz="16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Тургеневский пейзаж отличается лиричностью и музыкальностью. Краткая, точная деталь у него нередко становится символом настроения, надежды или внутреннего перелома.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поле, сад и охота повторяются в разных произведениях как устойчивые образы родного мира. Через них раскрывается связь человека с землей и памятью.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часто связаны с движением времени — вечер, сумерки, тишина, смена сезонов. Так писатель передает хрупкость мгновения и чувство утраты.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Тургенева не просто изображает место действия: он помогает понять состояние героя, делает чувства зримыми и усиливает скрытый смысл сцены.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прозе Тургенева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61696"/>
            <a:ext cx="335400" cy="298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подолгу жил во Франции и Германии, поэтому его творческая биография связана не только с Россией, но и с европейской интеллектуальной средой.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странами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Тургенева рано начали переводить на европейские языки. Благодаря этому русская литература стала заметнее и понятнее для иностранной аудитории.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читательская известность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знаком с Флобером, Мериме, Жорж Санд и другими современниками. Этот круг общения поддерживал его интерес к точности стиля и психологической прозе.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писателями Европы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помог укрепить престиж русской словесности в Европе. Его проза показала, что национальная тема может звучать общечеловечески и современно.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авторитет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европейская культура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26022"/>
            <a:ext cx="4788300" cy="26406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художественные приемы у Тургенева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«Записки охотника», «Отцы и дети», «Ася», «Накануне»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Тургенев строит смысл не только через тему, но и через точный выбор художественной формы.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тема и форма неразделимы: социальные идеи раскрываются через диалог, а внутренний мир героя — через тонкую психологическую и пейзажную деталь.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И. С. Тургенева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основных проблем в творчестве Тургенева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проблемы проходят через романы, повести и циклы рассказов, образуя цельную систему взглядов на человека и общество.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общественных и нравственных тем показывает: Тургенев прежде всего исследует ответственность личности в меняющемся мире.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Тургенева и Буживаль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Тургенев жил во Франции и продолжал работать, несмотря на тяжелую болезнь. Его поздняя проза и письма сохраняют ясность мысли и мягкую интонацию.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1883 году писатель умер в Буживале под Парижем. Похоронен он в Санкт-Петербурге, а память о нем связана и с Францией, и с родной русской культурой.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 Франции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путь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471575"/>
            <a:ext cx="84879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Тургенева на русскую литературу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закрепляет в русской прозе образец ясного, сдержанного повествования, где психологическая точность соединяется с общественной проблематикой.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29275" y="16249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Тургеневская манера утверждает высокий стандарт художественного вкуса: краткость, точность, лиризм и уважение к внутренней жизни человека.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309950" y="26430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Чехова, Бунина и Куприна его проза становится школой наблюдения за человеком: важны пауза, деталь, скрытое движение чувства.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72763" y="2416313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нового времени перенимают у Тургенева чистоту языка и умение передавать сложные переживания без лишней декларативности.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остается современным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Тургенева постоянно решают, как поступить честно, когда убеждения сталкиваются с чувствами, долгом и реальными последствиями.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между поколениями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отцов и детей узнаваем и сегодня: молодые и взрослые по-разному смотрят на свободу, традиции и будущее.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отношений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Тургенева редко бывает простой. Писатель показывает, как хрупки доверие, взаимопонимание и внутренняя близость между людьми.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достоинство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помогает увидеть, что ясная речь, сочувствие и уважение к человеку остаются важными условиями культурного и личного развития.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гуманизм, психологическая правда и красота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показал человека в момент выбора, соединив социальную точность, тонкий психологизм и лирическую силу. Поэтому его книги продолжают звучать убедительно и сегодня.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2026-05-20T01:15:49Z</dcterms:created>
  <dcterms:modified xsi:type="dcterms:W3CDTF">2026-05-20T01:15:49Z</dcterms:modified>
</cp:coreProperties>
</file>