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плоскостопие: ключевые темы урока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осанки и плоскостопия на здоровье подростка и опорно-двигательную 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заботиться о положении тела и стопах?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11-13 лет формируется не только рост костей, но и привычки, влияющие на здоровье. Нарушения осанки и плоскостопия часто связаны с малоподвижным образом жизни, что требует внимания и профилактики для защиты здоровья в будущем.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облегчает дыхание и работу сердца, способствует оптимальному положению внутренних органов, снижая риск их сдавливания. Это улучшает общее самочувствие и физическую выносливость.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осанки на работу организма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держится ровно, плечи находятся на одном уровне и слегка отведены назад, лопатки прижаты, спина прямая, живот подтянут. Такое положение обеспечивает гармоничное распределение нагрузки на позвоночник.
</a:t>
            </a:r>
            <a:endParaRPr lang="en-US" sz="128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правильная осанка?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осанка: что стоит знать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плохой осанки у подростков
</a:t>
            </a:r>
            <a:endParaRPr lang="en-US" sz="2713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Малоподвижность и сидячий образ жизни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длительное сидение за партой или компьютером ведёт к ослаблению мышц спины и формированию неправильной осанки. Это вызывает дискомфорт и может привести к искривлениям.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подобранный рюкзак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или неудобные рюкзаки с неправильным расположением ремней вызывают дисбаланс в распределении веса, перегружают мышцы и способствуют искривлению позвоночника.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Несоответствующая мебель и быстрое взросление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мебель не подходит по росту ребёнка, мышцы и связки не успевают адаптироваться к росту скелета, что дополнительно увеличивает риск нарушения осанки.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нарушений осанки и плоскостопия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данных проблем выше в городских школах, что связано с особенностями образа жизни и среды обучения.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подростков сталкивается с проблемами осанки и стоп, что подчёркивает необходимость профилактических мер.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 год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осанки для здоровья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осанки приводит к болям в спине и шее, частым головным болям, а также повышенной утомляемости, ухудшая качество жизни подростка.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неправильного положения тела возможны нарушения работы сердца и лёгких, снижение концентрации и ухудшение настроения, что отражается на учебе и активности.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пониженная высота продольного свода, из-за чего стопа плотно соприкасается с полом по всей подошве. Это вызывает усталость ног и нарушение биомеханики ходьбы.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Продольное плоскостопие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уплощением поперечного свода и часто сопровождается вальгусной деформацией большого пальца ноги — „косточкой“. Возможна комбинированная форма с продольным плоскостопием.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Поперечное плоскостопие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плоскостопия и их особенности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развития плоскостопия у подростков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слабость мышц и связок стопы, а также избыточный вес увеличивают нагрузку на своды стоп и способствуют формированию плоскостопия.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физическая активность и ношение неподходящей обуви — узкой, на высокой подошве без супинатора — усугубляют проблему и увеличивают риск деформации.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плоскостопия у подростков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жалуются на усталость и боли в стопах при ходьбе или длительном стоянии, а также замечают неравномерный износ обуви.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стопы могут выглядеть расширенными с опущенным сводом и отклонённым большим пальцем. Иногда возникают ночные судороги в икроножных мышцах.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плоскостопие может вызвать развитие сколиоза, артрозов и боли в пояснице и тазобедренных суставах. Эти последствия ограничивают подвижность в дальнейшем.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проблемы здоровья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Плоскостопие изменяет биомеханику ходьбы, увеличивает нагрузку на суставы ног и позвоночник, что приводит к быстрому утомлению и дискомфорту при движении.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походки и нагрузки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плоскостопие влияет на осанку и опорно-двигательную систему
</a:t>
            </a:r>
            <a:endParaRPr lang="en-US" sz="1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профилактики нарушений у подростков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кости и мышцы активно развиваются, что позволяет эффективнее корректировать нарушения осанки и плоскостопия. Раннее вмешательство снижает риск осложнений и улучшает общее физическое состояние.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полезных привычек двигательной активности и правильной осанки способствует комплексному укреплению опорно-двигательной системы. Это становится залогом здоровья на долгие годы и предупреждает хронические заболевания.
</a:t>
            </a:r>
            <a:endParaRPr lang="en-US" sz="1237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804716"/>
            <a:ext cx="4684800" cy="2721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факторов риска нарушения осанки и плоскостопия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факторы риска, их проявления и возможные последствия для здоровья подростков. Чем больше факторов присутствует одновременно, тем выше вероятность развития нарушений.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нескольких факторов значительно повышает риск развития нарушений осанки и плоскостопия у подростков.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гигиене для школьников, 2021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организация учебного рабочего места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должно соответствовать росту ребёнка: стол и стул подобрать так, чтобы спина оставалась прямой, а ноги свободно стояли на полу. Это помогает сохранить правильную осанку во время занятий.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хорошего освещения снижает усталость глаз и способствует поддержанию правильной посадки. Рекомендуется использовать подставки для ног, чтобы предотвратить напряжение в пояснице и ногах.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физическая активность и спорт
</a:t>
            </a:r>
            <a:endParaRPr lang="en-US" sz="2789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утренней гимнастики в укреплении спины и стоп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утренние упражнения активизируют мышцы и кровообращение, повышая общий тонус организма. Это базовый элемент профилактики нарушений опорно-двигательного аппарата.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как щадящая нагрузка для позвоночника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равномерно развивает мышцы спины и улучшает осанку, не перегружая суставы. Это особенно полезно для подростков с начальной стадией плоскостопия.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лёгкой атлетики на формирование правильной походки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другие виды лёгкой атлетики способствуют укреплению мышц ног и развитию равновесия, что уменьшает риск деформаций стоп и нарушений осанки.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плоскостопия: правила выбора обуви
</a:t>
            </a:r>
            <a:endParaRPr lang="en-US" sz="313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должна иметь жёсткую пятку и супинатор для поддержки свода стопы. Оптимальная ширина и небольшой каблук до 2 см обеспечивают правильное распределение нагрузки.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 носить тапочки, балетки или узкую обувь длительное время, а также ходить босиком по твёрдым поверхностям — это может способствовать развитию плоскостопия.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упражнений для спины и стоп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2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на носках и пятках для укрепления мышц стоп
</a:t>
            </a:r>
            <a:endParaRPr lang="en-US" sz="1292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упражнения развивают мышечный корсет стоп и голеней, улучшая кровообращение и поддерживая своды стопы. Выполняются ежедневно по 5–10 минут.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Лягте на живот, поднимайте одновременно руки и ноги, удерживая их в воздухе. Это укрепляет мышцы спины и улучшает осанку при регулярном выполнении.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«лодочка» для спины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Лежа на спине, имитируйте езду на велосипеде ногами. Упражнение помогает растянуть мышцы ног и укрепить коленные суставы.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«Велосипед» для улучшения кровообращения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Катайте мячик подошвами стоп, что способствует массажу и укреплению мышц. Делайте упражнение по 5 минут для улучшения тонуса.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Перекатывание мяча стопами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Доказанная эффективность профилактических мер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и правильные условия снижают риск нарушений более чем в два раза у подростков к 15 годам.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комбинированный подход значительно улучшает здоровье опорно-двигательной системы молодых людей.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ортопедии РАН,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случаях необходима помощь специалиста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постоянных болей в ногах или спине, выраженная усталость во время ходьбы, а также заметные деформации стоп или спины требуют обращения к ортопеду.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включает осмотр, плантографию для оценки свода стопы и при необходимости рентген. Раннее выявление облегчает эффективное лечение и коррекцию.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массы тела и рациональное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нормального веса и сбалансированное питание уменьшают нагрузку на стопы и позвоночник, снижая риск развития заболеваний опорно-двигательного аппарата.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образа жизни для поддержки здоровья осанки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режим и использование ортопедических средств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времени у экранов, регулярные перерывы для движений, применение ортопедических стелек и легких рюкзаков помогают сохранить правильную осанку и здоровье стоп.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уход за осанкой и стопами в подростковом возрасте предупреждает хронические болезни опорно-двигательной системы и обеспечивает активную, здоровую жизнь во взрослом возрасте.
</a:t>
            </a:r>
            <a:endParaRPr lang="en-US" sz="1379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заботы об осанке и стопах для будущего здоровья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2026-05-09T02:39:59Z</dcterms:created>
  <dcterms:modified xsi:type="dcterms:W3CDTF">2026-05-09T02:39:59Z</dcterms:modified>
</cp:coreProperties>
</file>