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call: различаем без путаницы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Различайте четыре значения call по паттерну и контексту.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эти четыре глагола важны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эти глаголы похожи, но меняют смысл и грамматику по-разному. В школьных и бытовых ситуациях именно они чаще всего вызывают путаницу.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глагола — 4 основные функции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один корень call образует четыре разные модели значения и употребления.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похожа, но значение определяется частицей и ситуацией.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for: основной 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примерах этот глагол естественно звучит с абстрактными существительными: правила требуют уважения, проект требует сотрудничества, а обсуждение — доказательств и внимательной проверки.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полезно связывать call for не со звонком, а с идеей «нужно» или «требуется». Тогда конструкция начинает читаться почти автоматически.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for употребляется, когда речь идёт о необходимости, просьбе или требовании. В школьных темах он часто описывает условия, которые ситуация или задание предъявляет к человеку.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for: типовые модели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Паттерны показывают, что предлог for сохраняется, а тип дополнения зависит от смысла.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for: мини-примеры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situation calls for patience: здесь подчеркивается, что обстоятельства требуют выдержки, а не обычного действия. Глагол связывает ситуацию с качеством, которое необходимо проявить.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called for attention: фраза звучит как просьба сосредоточиться и прекратить шум. Это не личный звонок, а обращение ко всему классу.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debate calls for evidence: смысл в том, что спор нельзя вести без аргументов. Глагол обозначает запрос на конкретное содержание, а не на ответ вообще.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called for a class meeting after the announcement: здесь call for выражает инициативу и необходимость собраться. Такая модель особенно естественна в школьной и общественной речи.
</a:t>
            </a:r>
            <a:endParaRPr lang="en-US" sz="12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for: ошибки и подсказки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093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обязателен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убирайте предлог for. Конструкция call people обычно неверна, если не имеется в виду другой глагол; в нужном значении требуется call for people to help.
</a:t>
            </a:r>
            <a:endParaRPr lang="en-US" sz="1422" dirty="0"/>
          </a:p>
        </p:txBody>
      </p:sp>
      <p:sp>
        <p:nvSpPr>
          <p:cNvPr id="9" name="Text 3"/>
          <p:cNvSpPr txBox="1"/>
          <p:nvPr/>
        </p:nvSpPr>
        <p:spPr>
          <a:xfrm>
            <a:off x="6214191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call up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смешивайте call for и call up. Первый описывает потребность или призыв, второй — телефонный контакт либо вызов образа в памяти.
</a:t>
            </a:r>
            <a:endParaRPr lang="en-US" sz="14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 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переводите call for как простое «звонить». В этом сочетании важна не связь по телефону, а смысл требования, необходимости или просьбы о действии.
</a:t>
            </a:r>
            <a:endParaRPr lang="en-US" sz="14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in: основной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Вызвать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in используют, когда нужно пригласить специалиста или официально подключить помощь. В учебной и бытовой речи это звучит естественно, когда обычных ресурсов уже недостаточно.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Подключить специалиста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дома глагол подходит для врача, репетитора или другого взрослого, который должен вмешаться в ситуацию. Поэтому он часто связан с авторитетным решением.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 и звонки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медиаконтексте call in может означать передачу звонков в эфир. Тогда глагол описывает не личный разговор, а организацию связи с аудиторией.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in: типовые модели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строятся вокруг прямого объекта, а в эфирном контексте появляется техническое значение.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полезно держать в голове четыре разные функции одного корня: просьба, вызов, критика и звонок.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функции помогают быстро различать call for, call in, call out и call up.
</a:t>
            </a:r>
            <a:endParaRPr lang="en-US" sz="23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in: ошибки и подсказки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личный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ошибка возникает из-за похожего перевода: call in — это не «созвониться с другом», а привлечь кого-то для помощи, проверки или решения проблемы. Контекст всегда важнее буквального сходства.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call in somebody from home без причины звучит неестественно. Обычно говорят о вызове специалиста, медработника или официальной помощи, а не о случайном приглашении человека «из дома».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связано с поддержкой, экспертной оценкой или служебным обращением, выбирайте call in. Для обычного разговора по телефону этот фразовый глагол не подходит.
</a:t>
            </a:r>
            <a:endParaRPr lang="en-US" sz="13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out: основной 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ситуации так говорят о списывании, грубых репликах или ложной информации. Смысл в том, чтобы не замалчивать ошибку, а прямо обозначить её.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тону call out часто звучит резче, чем простое criticism. Поэтому важно учитывать ситуацию: иногда нужна спокойная беседа, а иногда — публичное обозначение проблемы.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замечание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out используют, когда хотят открыто указать на проблему или неподобающее поведение. Это не нейтральное сообщение, а заметная, часто эмоциональная реакция перед другими.
</a:t>
            </a:r>
            <a:endParaRPr lang="en-US" sz="13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out: типовые модели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глагол соединяется с объектом и причиной, а затем переходит в пассивную форму с указанием ошибки.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out: мини-примеры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325" y="2322211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called out unfair treatment at the meeting. Здесь акцент не на споре ради спора, а на открытом указании на несправедливость, которую нельзя игнорировать.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200606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class called him out for copying. После глагола стоит человек, а затем причина: именно такой порядок помогает быстро распознать конструкцию.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3736814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article called out false facts. Фразовый глагол подчёркивает, что ошибка была показана публично, а не просто отмечена в личном комментарии.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5467556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Teachers should call out bullying quickly. В этом примере глагол передаёт необходимость сразу обозначить проблему, чтобы не допустить её развития.
</a:t>
            </a:r>
            <a:endParaRPr lang="en-US" sz="1022" dirty="0"/>
          </a:p>
        </p:txBody>
      </p:sp>
      <p:sp>
        <p:nvSpPr>
          <p:cNvPr id="15" name="Text 6"/>
          <p:cNvSpPr txBox="1"/>
          <p:nvPr/>
        </p:nvSpPr>
        <p:spPr>
          <a:xfrm>
            <a:off x="719828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was called out on his excuse during discussion. Пассивная форма показывает результат: человека прямо уличили в слабом или неверном объяснении.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out: ошибки и подсказки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093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личный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добавляйте к call out значение обычного звонка другу. Эта конструкция предполагает видимую реакцию, а не частный разговор или нейтральное сообщение.
</a:t>
            </a:r>
            <a:endParaRPr lang="en-US" sz="1422" dirty="0"/>
          </a:p>
        </p:txBody>
      </p:sp>
      <p:sp>
        <p:nvSpPr>
          <p:cNvPr id="9" name="Text 3"/>
          <p:cNvSpPr txBox="1"/>
          <p:nvPr/>
        </p:nvSpPr>
        <p:spPr>
          <a:xfrm>
            <a:off x="6214191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выбора проста: если ситуация связана с неправдой, грубостью или нарушением, call out подходит лучше всего. Смысл всегда опирается на публичность и оценку.
</a:t>
            </a:r>
            <a:endParaRPr lang="en-US" sz="14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call up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действии: call out связано с публичным замечанием, а call up чаще означает телефонный звонок. Если есть идея «при всех», нужен именно call out.
</a:t>
            </a:r>
            <a:endParaRPr lang="en-US" sz="14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up: основной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частое значение call up — позвонить кому-то по телефону. В школьной и семейной жизни это обычный способ быстро связаться с человеком.
</a:t>
            </a:r>
            <a:endParaRPr lang="en-US" sz="1425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значение — вызвать в памяти образ, чувство или воспоминание. Тогда глагол уже не про связь, а про ассоциацию и мысленное возвращение к прошлому.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call up подходит и для неформального общения, и для сообщений о срочной необходимости. Контекст показывает, идёт ли речь о звонке или о памяти.
</a:t>
            </a:r>
            <a:endParaRPr lang="en-US" sz="13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up: типовые модели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два основных маршрута употребления: звонок человеку или вызов памяти, образа, чувства.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up: мини-примеры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called up her brother after school. Такая форма естественна, когда нужен короткий личный звонок по конкретному поводу.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ассоциация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song called up old memories. В этом случае глагол переносит нас из сферы связи в сферу ассоциаций и воспоминаний.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из 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smell called up summer at the camp. Запах не «сообщает» что-то буквально, а запускает образ, связанный с прошлым опытом.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up your teacher if you are late. Это удобная формула для срочного информирования, когда нужно быстро объяснить ситуацию.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Связаться с одноклассником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called up my classmate after school. Здесь речь идёт о простом телефонном контакте, без дополнительного значения или скрытого оттенка.
</a:t>
            </a:r>
            <a:endParaRPr lang="en-US" sz="11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up: ошибки и подсказки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смешивайте call up и call out: первое связано со звонком или воспоминанием, второе — с публичным замечанием. Ошибка меняет не оттенок, а сам смысл действия.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предлогов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call up не нужен предлог for. Эта конструкция обычно сразу соединяется с человеком, памятью или образом, поэтому лишний предлог делает фразу неестественной.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запоминанию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сводите call up только к значению «поднять». Для запоминания полезна простая опора: call up — связь или память, а не публичная критика.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путать четыре call-verb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фразовых глагола легко различать, если смотреть не только на перевод, но и на модель употребления: call for требует или просит, call in привлекает помощь, call out публично указывает на ошибку, а call up связывает людей или пробуждает воспоминания.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2026-07-26T03:25:49Z</dcterms:created>
  <dcterms:modified xsi:type="dcterms:W3CDTF">2026-07-26T03:25:49Z</dcterms:modified>
</cp:coreProperties>
</file>