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 культура формируют мышление, выбор и ответственность.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наука, культура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среда для роста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сферы не существуют отдельно: вместе они формируют среду, где человек учится понимать мир, проверять информацию и принимать взвешенные решения.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58702"/>
            <a:ext cx="520200" cy="416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единой среды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даёт систему знаний и привычку учиться всю жизнь. Оно помогает не просто запоминать факты, а выстраивать связи между темами и применять их в новых ситуациях.
</a:t>
            </a:r>
            <a:endParaRPr lang="en-US" sz="1078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
</a:t>
            </a:r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создаёт проверяемые объяснения и требует доказательств. Она не заменяет вопрос верой в авторитет, а учит сопоставлять факты, наблюдения и выводы.
</a:t>
            </a:r>
            <a:endParaRPr lang="en-US" sz="111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сохраняет язык, ценности, память и способы общения. Через неё человек понимает, что считать важным, как говорить с другими и как оценивать опыт поколений.
</a:t>
            </a:r>
            <a:endParaRPr lang="en-US" sz="1078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их связь видна особенно ясно: один жизненный пример может стать темой для анализа, обсуждения и исследования. Так знания становятся личным опытом, а не набором сведений.
</a:t>
            </a:r>
            <a:endParaRPr lang="en-US" sz="10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 трёх сфер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знания передаются, проверяются и получают общественный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информации к пониманию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грамотность начинается с простых навыков: читать внимательно, считать точно, выделять главное и сравнивать источники. Без этой основы невозможно ни учиться дальше, ни уверенно ориентироваться в информации.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исправление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появляется не только из правильных ответов, но и из вопросов к ним. Ошибка, разбор решения и обсуждение помогают понять логику, а не просто запомнить результат.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на 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задача становится знанием, когда её можно применить в другой ситуации. Тогда формулы, правила и термины превращаются в инструмент анализа, а не в набор разрозненных сведений.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вне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 ограничивается классом: дома, в кружке и в онлайн-среде школьник продолжает уточнять, повторять и расширять материал. Образование работает тогда, когда поддерживает самостоятельность.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Приёмы, дающие прочный результат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и 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даёт опору, но без практики знание остаётся хрупким. Когда ученик решает задачи, пишет текст или проводит опыт, материал закрепляется в действии и начинает работать увереннее.
</a:t>
            </a:r>
            <a:endParaRPr lang="en-US" sz="1276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и исследование заставляют связывать тему с реальностью. Нужно сформулировать вопрос, выбрать источники, распределить роли и представить результат так, чтобы его можно было проверить и обсудить.
</a:t>
            </a:r>
            <a:endParaRPr lang="en-US" sz="1276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развивает умение слышать других и уточнять собственную мысль. В группе легче увидеть ошибки, сравнить подходы и прийти к более точному и полному решению.
</a:t>
            </a:r>
            <a:endParaRPr lang="en-US" sz="1276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 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 обратная связь делают результат устойчивым. Если ученик возвращается к теме, исправляет недочёты и применяет знания в новой задаче, понимание становится глубже и надёжнее.
</a:t>
            </a:r>
            <a:endParaRPr lang="en-US" sz="12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пространство мышления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 в теме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превратить тему в понятную последовательность шагов: что уже известно, что нужно проверить и где может быть ошибка. Так формируется аккуратность мышления и уважение к фактам.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задаёт правила интеллектуальной работы: слушать, задавать вопросы, уточнять формулировки и не бояться исправлений. Эти привычки важны не меньше, чем сами предметные знания.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наблюдений, конспект и тестирование помогают не терять ход рассуждений. Они делают прогресс видимым и показывают, что понимание строится постепенно, а не возникает сразу.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и 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 классе учит отделять факт от мнения и аргументировать позицию. В такой атмосфере ошибка становится не поводом для отказа, а основой для более точного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научного метода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ход научного исследования: от наблюдения к проверяемому выводу.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данные и ошибки одинаково важны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точная идея остаётся предположением, пока её не поддерживают наблюдения и повторяемые измерения. Поэтому наука требует не только результата, но и прозрачности процедуры.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проверок и повторений, тем устойчивее вывод. Один случай важен, но лишь систематические данные делают идею убедительной.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принципов научной проверки, 2025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понятном формате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учебника к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биологии формула в учебнике перестаёт быть абстракцией, когда рядом появляются реальные исследования. Школьник видит, как научные данные объясняют рост растений, работу организма и влияние среды на здоровье.
</a:t>
            </a:r>
            <a:endParaRPr lang="en-US" sz="960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музее, на лекции или в подкасте сложная тема звучит проще и точнее. Хороший научный рассказ не упрощает смысл, а делает его доступным без потери достоверности и уважения к фактам.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наука становится частью повседневного опыта, технология перестаёт казаться чем-то далёким. Телефон, навигатор, прогноз погоды и медицинская диагностика выглядят уже не как чудо, а как результат проверенных знаний.
</a:t>
            </a:r>
            <a:endParaRPr lang="en-US" sz="9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понятие культуры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не только передаёт слова, но и закрепляет способы мышления, оценки и общения. Через него человек усваивает нормы, различает оттенки смыслов и включается в общую культурную среду.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соединяют поколения, сохраняя привычки, обряды, семейные правила и исторический опыт. Они делают поведение предсказуемым и помогают обществу передавать важные ориентиры без разрыва с прошлым.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опыт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расширяет понимание человека, показывая чувства, конфликты и ценности в образах, звуках и текстах. Через литературу, музыку и театр культура становится личным переживанием, а не абстрактным понятием.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историческая память помогают людям понимать, что допустимо, а что требует ответственности. В школе это видно на уроках литературы, в музеях, на концертах и в семейных рассказах.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культура формирует представление об истине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категории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язык и привычные образы задают человеку, какие слова и категории кажутся естественными. Уже на этом уровне культура направляет внимание и формирует первые представления о том, что считается убедительным.
</a:t>
            </a:r>
            <a:endParaRPr lang="en-US" sz="1176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 приоритеты
</a:t>
            </a:r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ценности общества определяют, какие достижения выглядят важными: карьера, творчество, служение людям или научный поиск. От этого зависит, какие аргументы воспринимаются как сильные и достойные доверия.
</a:t>
            </a:r>
            <a:endParaRPr lang="en-US" sz="117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традиции закрепляют ожидания от знания, труда и успеха. Поэтому в разных средах один и тот же факт может интерпретироваться по-разному — как повод для гордости, спора или сомнения.
</a:t>
            </a:r>
            <a:endParaRPr lang="en-US" sz="11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науке гуманитарный взгляд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6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дисциплины напоминают, что любое открытие влияет на конкретных людей. Они помогают оценивать не только пользу технологии, но и её возможные риски, ограничения и социальные последствия.
</a:t>
            </a:r>
            <a:endParaRPr lang="en-US" sz="1236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история и философия учат задавать неудобные вопросы: кому выгодно решение, кого оно затронет, что будет считаться справедливым. Без таких вопросов наука теряет нравственный ориентир.
</a:t>
            </a:r>
            <a:endParaRPr lang="en-US" sz="1276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развивает воображение и эмпатию, а значит помогает увидеть в данных не абстрактные цифры, а судьбы людей. Именно это делает научный прогресс более осмысленным и гуманным.
</a:t>
            </a:r>
            <a:endParaRPr lang="en-US" sz="13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меняет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Европе распространилось книгопечатание, знания перестали быть редкостью для избранных. Книги начали быстрее переходить из рук в руки, а учеба постепенно стала массовее и доступнее.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 предметах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 музеи возникли как места, где знания можно не только хранить, но и изучать. Здесь подлинные предметы превращались в наглядные доказательства истории идей, открытий и повседневной жизни.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эпоха решает, какие научные достижения оставить в памяти. Одни открытия входят в учебники, другие — в экспозиции, и так культура отбирает то, что станет общим наследием.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среда для науки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53858"/>
            <a:ext cx="218400" cy="194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искусстве и визуальной культуре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интерес к науке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использует научные темы, чтобы сделать сложные идеи яркими и понятными. Фильмы о космосе, технологиях и медицине нередко пробуждают интерес к реальной астрономии и исследованию мира.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данных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Инфографика помогает увидеть закономерности в данных быстрее, чем длинный текст. Графики, схемы и диаграммы делают статистику доступной и учат читать исследования без искажений.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форме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дизайн опираются на математику, физику и материаловедение. Научные расчёты здесь становятся частью эстетики, а красота — результатом точности, пропорции и инженерного расчёта.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 восприятие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эффекты и музыка усиливают ощущение достоверности или фантастики, опираясь на законы восприятия. Так искусство не только развлекает, но и объясняет научные идеи через образ.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библиотеки как образовательные пространства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Подлинный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школьник видит не пересказ, а подлинный предмет: прибор, рукопись, карту или артефакт. Это помогает связать тему урока с реальной историей людей и открытий.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 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важно не только брать книги, но и учиться работать с каталогом, справочниками и разными изданиями. Так формируется навык поиска и сопоставления информации.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и экскурсии показывают, как возникают факты и как меняются их толкования. Ученик начинает понимать, что история знаний строится на документах, а не на впечатлениях.
</a:t>
            </a:r>
            <a:endParaRPr lang="en-US" sz="107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уроком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музейный экспонат или старая карта становятся частью урока, учебный материал получает объём. Становится ясно, что идеи науки и культуры имеют конкретное время и место.
</a:t>
            </a:r>
            <a:endParaRPr lang="en-US" sz="10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взгляды на здоровье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бытовых представлений к доказательной медицине происходит через образование, научные данные и культурные установки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Этика, честность и ответственность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научное знание оставалось надёжным, важны не только результаты, но и способы их получения. Ниже показано, какие правила особенно значимы для школьной и исследовательской работы.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Достоверность науки держится на проверке источников, прозрачности методов и уважении к человеку; этика — не дополнение, а часть качества знания.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научной и учебной добросовестности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школьнику включиться в три сферы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Олимпиады и конкурсы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олимпиадах и конкурсах учит работать с заданиями высокого уровня сложности, быстро находить главное и аргументировать ответ. Это развивает не только знания, но и устойчивость к интеллектуальному напряжению.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кружки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кружки помогают проверить идею на практике: провести наблюдение, собрать материалы, оформить выводы. Такой опыт особенно ценен, потому что соединяет теорию, исследование и самостоятельность.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обсуждения и публичные выступления развивают культурный кругозор и умение ясно выражать мысль. Эти навыки нужны в любой сфере, где важно убеждать, объяснять и слушать других.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 школьные инициативы показывают, как знание работает в реальной жизни. Через них школьник учится ответственности, сотрудничеству и уважению к разным точкам зрения.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Знание, проверка,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даёт инструменты, наука проверяет их на прочность, а культура помогает понять, зачем они нужны. Когда эти три силы работают вместе, знание становится личной и общественной опорой.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2026-07-26T15:35:52Z</dcterms:created>
  <dcterms:modified xsi:type="dcterms:W3CDTF">2026-07-26T15:35:52Z</dcterms:modified>
</cp:coreProperties>
</file>