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151" y="314850"/>
            <a:ext cx="3697998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от революции к власти Наполеона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свобода привела Францию от революции к диктатуре?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перед бурей перемен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XVIII века Франция была сильной державой, но жила в долгах. Налоги, дорогой хлеб и слабые реформы усиливали недовольство. В 1789 году созыв Генеральных штатов открыл путь к революции и изменил страну навсегда.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0495" y="1453525"/>
            <a:ext cx="3701109" cy="339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порядок и неравенство сословий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Французское общество делилось на духовенство, дворянство и третье сословие. Формально все подчинялись королю, но права и обязанности у них были совсем разными.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Привилегии избранных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два сословия пользовались льготами и платили меньше налогов. Это вызывало раздражение у большинства населения, которое видело несправедливость каждый день.
</a:t>
            </a:r>
            <a:endParaRPr lang="en-US" sz="1063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Тяжесть для большинства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Крестьяне, ремесленники, торговцы и буржуазия несли основную налоговую нагрузку. Такое неравенство стало одной из главных причин революционного взрыва.
</a:t>
            </a:r>
            <a:endParaRPr lang="en-US" sz="11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1789 год: начало революции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Генеральные штаты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 мая 1789 года король собрал Генеральные штаты, чтобы решить финансовый кризис. Но вместо спокойного обсуждения начался спор о том, кто имеет право говорить от имени нации.
</a:t>
            </a:r>
            <a:endParaRPr lang="en-US" sz="756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 в зале для игры в мяч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 июня депутаты третьего сословия отказались разойтись и объявили себя Национальным собранием. Их клятва показала, что власть короля больше не считается единственной.
</a:t>
            </a:r>
            <a:endParaRPr lang="en-US" sz="756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Бастилии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 июля парижане взяли Бастилию — тюрьму и символ королевской власти. Этот день стал знаком того, что народ готов защищать перемены силой.
</a:t>
            </a:r>
            <a:endParaRPr lang="en-US" sz="828" dirty="0"/>
          </a:p>
        </p:txBody>
      </p:sp>
      <p:sp>
        <p:nvSpPr>
          <p:cNvPr id="13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привилегий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августе были отменены феодальные права, а Декларация прав человека и гражданина провозгласила свободу и равенство. Революция получила свои главные идеи.
</a:t>
            </a:r>
            <a:endParaRPr lang="en-US" sz="7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революция привела к Террору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кризисов 1792–1794 годов, показавшая, как страх и война усиливали репрессии.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Якобинцы и Комитет общественного спасения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1942753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Радикальная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Якобинцы считали, что революцию нужно защищать любой ценой. Они не доверяли умеренным политикам и настаивали на решительных действиях против врагов страны.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775200" y="2804548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Комитет общественного спасения получил широкие полномочия: он руководил армией, снабжением и политикой. В 1793–1794 годах именно он фактически определял курс государства.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775200" y="3666346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чрезвычайности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были война и внутренние угрозы, тем жестче становились меры. Власть объясняла это необходимостью спасти республику от распада и поражения.
</a:t>
            </a:r>
            <a:endParaRPr lang="en-US" sz="117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показано, как страх и подозрительность постепенно меняли повседневную жизнь французов.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репрессий в 1793–1794 годах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лету 1794 года репрессии достигли пика, что подтверждает усиление террора по мере нарастания кризиса.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реконструкция по описанию Террора 1793–1794 годов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 подозрительных и Революционный трибунал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закон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1793 года закон разрешал арестовывать людей по подозрению в нелояльности. Для этого не требовались веские доказательства, достаточно было сомнений в их верности революции.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круг жертв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удар попадали аристократы, священники, бывшие чиновники и те, кто вчера еще поддерживал революцию. Подозрение могло возникнуть из-за знакомств, слов или даже молчания.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суд
</a:t>
            </a:r>
            <a:pPr algn="l" indent="0" marL="0">
              <a:lnSpc>
                <a:spcPct val="115000"/>
              </a:lnSpc>
              <a:buNone/>
            </a:pPr>
            <a:r>
              <a:rPr lang="en-US" sz="2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трибунал выносил приговоры очень быстро. Это делало наказание не только суровым, но и почти неотвратимым для тех, кого объявляли врагами.
</a:t>
            </a:r>
            <a:endParaRPr lang="en-US" sz="951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страха
</a:t>
            </a:r>
            <a:pPr algn="l" indent="0" marL="0">
              <a:lnSpc>
                <a:spcPct val="115000"/>
              </a:lnSpc>
              <a:buNone/>
            </a:pPr>
            <a:r>
              <a:rPr lang="en-US" sz="22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начинали опасаться соседей, знакомых и даже родственников. Донос становился способом защитить себя, а доверие в обществе быстро разрушалось.
</a:t>
            </a:r>
            <a:endParaRPr lang="en-US" sz="97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Максимилиан Робеспьер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принципов и страха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Робеспьер вошёл в революцию как сторонник строгой республики, где закон должен быть выше личных интересов. Он говорил о добродетели и справедливости, но в годы Террора его имя стало связано с казнями и политическими преследованиями. Для одних он был защитником революции, для других — её самым опасным лицом.
</a:t>
            </a:r>
            <a:endParaRPr lang="en-US" sz="923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во имя спасения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Робеспьере государство усилило контроль над ценами и продовольствием, чтобы удержать города от голода. Он поддерживал жёсткую борьбу с противниками и продвигал культ Верховного Существа. Эти меры должны были укрепить республику, но на деле сделали власть ещё более суровой.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группы по-разному понимали свободу, власть и будущее Франции.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силы революции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радикальнее становилась революция, тем сильнее смещался центр влияния к якобинцам и городским низам.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характеристика политических сил Французской революции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цифра показывает, что Террор затронул не только политиков, но и обычных французов. Страх, доносы и массовые казни изменили жизнь страны.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числа казнённых по приговорам Революционного трибунала в 1793–1794 годах; исторические оценки варьируются.
</a:t>
            </a:r>
            <a:endParaRPr lang="en-US" sz="608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17 тысяч
</a:t>
            </a:r>
            <a:endParaRPr lang="en-US" sz="5548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были казнены по приговорам революционных судов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Робеспьера 9 термидора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1187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от Террора
</a:t>
            </a:r>
            <a:pPr algn="l" indent="0" marL="0">
              <a:lnSpc>
                <a:spcPct val="115000"/>
              </a:lnSpc>
              <a:buNone/>
            </a:pPr>
            <a:r>
              <a:rPr lang="en-US" sz="3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лету 1794 года многие депутаты и жители Франции устали от постоянных арестов и казней. Страх перед следующей жертвой объединил противников Робеспьера в Конвенте.
</a:t>
            </a:r>
            <a:endParaRPr lang="en-US" sz="804" dirty="0"/>
          </a:p>
        </p:txBody>
      </p:sp>
      <p:sp>
        <p:nvSpPr>
          <p:cNvPr id="10" name="Text 3"/>
          <p:cNvSpPr txBox="1"/>
          <p:nvPr/>
        </p:nvSpPr>
        <p:spPr>
          <a:xfrm>
            <a:off x="3467988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и казнь
</a:t>
            </a:r>
            <a:pPr algn="l" indent="0" marL="0">
              <a:lnSpc>
                <a:spcPct val="115000"/>
              </a:lnSpc>
              <a:buNone/>
            </a:pPr>
            <a:r>
              <a:rPr lang="en-US" sz="3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 июля, в день 9 термидора, Робеспьера и его сторонников арестовали. Уже на следующий день их казнили, и вместе с этим закончилась якобинская диктатура.
</a:t>
            </a:r>
            <a:endParaRPr lang="en-US" sz="930" dirty="0"/>
          </a:p>
        </p:txBody>
      </p:sp>
      <p:sp>
        <p:nvSpPr>
          <p:cNvPr id="11" name="Text 4"/>
          <p:cNvSpPr txBox="1"/>
          <p:nvPr/>
        </p:nvSpPr>
        <p:spPr>
          <a:xfrm>
            <a:off x="602410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в революции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3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Робеспьера не вернуло Францию к спокойствию сразу, но остановило самый жестокий этап революции. Власть стала осторожнее, а общество потребовало меньше насилия и больше порядка.
</a:t>
            </a:r>
            <a:endParaRPr lang="en-US" sz="7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Директория: слабая власть после Террора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08975" y="2002700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директоров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1795 года страной управляло правительство из пяти человек. Такая система должна была не допустить новой диктатуры, но на деле сделала власть медленной и неуверенной.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6437" y="2002706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переживала нехватку денег, рост цен и нестабильность торговли. Обычные люди видели, что новые власти не могут быстро улучшить жизнь и обеспечить спокойствие.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883887" y="2002706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нестабильность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Заговоры, восстания и частая смена союзников подрывали доверие к Директории. Всё больше французов думали, что республике нужен один сильный руководитель, а не слабое коллективное правление.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трудностей в городах и селах армейские победы выглядели особенно убедительно. Именно поэтому генералы стали казаться людям более надёжной опорой, чем политики.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Директории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слабее становилась гражданская власть, тем выше поднимался авторитет армии. Это подготовило почву для прихода к власти Наполеона.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историческому содержанию темы; данные отражают относительную динамику, а не точную статистику.
</a:t>
            </a:r>
            <a:endParaRPr lang="en-US" sz="6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Бонапарт становится известным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1796–1797: Итальянский поход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в Италии сделали Наполеона знаменитым во Франции. Он показал себя не только смелым командиром, но и умелым организатором армии и снабжения.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1790-х: рост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военных успехов его имя постоянно звучало в газетах и разговорах. Многие считали его человеком, который способен защитить страну лучше политиков.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1799: путь к 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времени Наполеон уже обладал огромным авторитетом. Военная слава помогла ему получить поддержку влиятельных людей и подготовить переворот.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Наполеона к власти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кризис Директории и успехи Наполеона привели к перевороту 18 брюмера 1799 года и созданию Консульства.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Консульство и новая власть Наполеона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на бумаге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переворота Франция формально оставалась республикой, но реальная власть сосредоточилась у первого консула. Наполеон получил решающее влияние на армию, законы и управление страной.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государством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органы власти подчинялись центру, а чиновники исполняли решения сверху. Это помогало быстрее принимать меры, но уменьшало политическую свободу и роль выборных собраний.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Плебисциты и одобрение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показать поддержку народа, власть использовала плебисциты. Однако важные решения всё чаще принимались заранее, а голосование лишь подтверждало уже выбранный курс.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личной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22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Консульство стало шагом от революционной неопределённости к более жёсткому порядку. На деле оно открыло путь к укреплению личной власти Наполеона.
</a:t>
            </a:r>
            <a:endParaRPr lang="en-US" sz="9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оба деятеля усиливали государственную власть, но пришли к ней разными путями и по-разному ограничивали свободы.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Робеспьер и Наполеон: сходство и различие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Робеспьер опирался на революционную мобилизацию, а Наполеон — на армию и обещание стабильности. В обоих случаях свободы граждан стали ограничиваться сильнее.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 материалам темы и общепринятой исторической характеристике.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Франция пришла к диктатуре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войны истощали страну, требовали денег и людей, а также усиливали страх перед внешней угрозой. В такой обстановке население всё чаще соглашалось на жёсткие меры.
</a:t>
            </a:r>
            <a:endParaRPr lang="en-US" sz="91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цен, нехватка продовольствия и финансовые проблемы делали жизнь обычных людей тяжелее. Когда повседневные нужды не решались, доверие к республиканским властям быстро падало.
</a:t>
            </a:r>
            <a:endParaRPr lang="en-US" sz="918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конфликты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Восстания, заговоры и борьба партий не позволяли создать устойчивый порядок. Политика выглядела бесконечной чередой кризисов, и многие французы начали ждать сильного правителя.
</a:t>
            </a:r>
            <a:endParaRPr lang="en-US" sz="918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стала самой организованной и уважаемой силой в стране. Победы генералов показывали, что именно военные могут защитить Францию и навязать ей порядок.
</a:t>
            </a:r>
            <a:endParaRPr lang="en-US" sz="10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свободы к сильной власти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 подарила Европе идеи равенства и прав человека, но война, страх и борьба за власть привели к Террору, а затем к диктатуре Наполеона.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2026-06-02T07:06:33Z</dcterms:created>
  <dcterms:modified xsi:type="dcterms:W3CDTF">2026-06-02T07:06:33Z</dcterms:modified>
</cp:coreProperties>
</file>