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интеллект как проявления работы мозга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формирует поведение, характер и мышление человека?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как нервная система управляет поведением, обучением и реакциями человека. Эти темы помогают понять, от чего зависят личность и интеллектуальные возможности школьника в повседневной жизни и учёбе.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понятия изучают в биологии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личность с точки зрения биологии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проявляется в повторяющихся чертах: ответственности, настойчивости, доброжелательности и умении соблюдать правила. Именно они делают поведение человека узнаваемым и относительно постоянным в разных ситуациях.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связывает личность с типом нервной системы и уровнем саморегуляции. От этих особенностей зависит, как человек сдерживает эмоции, принимает решения и реагирует на трудности.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врождённые задатки могут развиваться по-разному. Важны воспитание, общение, привычки и условия жизни, потому что они постепенно закрепляют определённые способы поведения.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формируется не только наследственностью. Оно возникает при взаимодействии организма со средой, а значит, личность развивается в течение всей жизни и может меняться.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управлять собой помогает человеку действовать обдуманно, а не импульсивно. Чем лучше развиты самоконтроль и привычка оценивать ситуацию, тем устойчивее проявляются черты личности.
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поведение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 зависит не от одной части мозга, а от согласованной работы разных отделов нервной системы. Именно поэтому реакции могут быть быстрыми, точными и осмысленными.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особенно важна для сознательной деятельности. Она связана с речью, памятью, мышлением, планированием и выполнением сложных учебных действий.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анализирует информацию, поступающую из внешней среды и от внутренних органов. Благодаря этому человек может ориентироваться, выбирать действия и контролировать своё поведение.
</a:t>
            </a:r>
            <a:endParaRPr lang="en-US" sz="1117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объединяет головной мозг, спинной мозг и нервы. Она принимает сигналы от органов чувств, обрабатывает их и помогает организму быстро отвечать на 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 типы нервной деятельности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связан с особенностями нервных процессов: их силой, уравновешенностью и подвижностью. Он задаёт общий темп поведения, но не определяет ни знания, ни характер человека полностью.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заметен в том, как человек отвечает у доски, работает в группе или реагирует на неудачу. Одни действуют быстро, другие — спокойно и размеренно.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выделяют сангвинический, холерический, флегматический и меланхолический типы темперамента. Каждый из них по-разному проявляется в скорости реакций, эмоциональности и активности.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нравственностью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не делает человека лучше или хуже других. Это лишь природная особенность нервной системы, а умение поступать правильно зависит от воспитания, привычек и самоконтроля.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действует не отдельно, а вместе с другими. Их сочетание определяет, какие черты поведения закрепляются сильнее и как человек реагирует на учёбу и общение.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биологии; схема носит учебный характер.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личность сильнее всего влияют среда и повседневные привычки, но стартовые особенности задаёт наследственность.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формирование личности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259" y="1336325"/>
            <a:ext cx="4271881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 и наблюдениям учебного поведения.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устойчивые качества поведения заметны в школьной жизни и с какими особенностями нервной системы они могут быть связаны.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личности проявляются в действиях, а их устойчивость поддерживают привычки и развитие саморегуляции.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личности и их биологические проявления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навык саморегуляции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последовательность реакции, оценки и выбора действия, которая укрепляется повторением и привычкой.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кора больших полушарий помогает человеку понимать информацию, сравнивать факты и применять знания в новых ситуациях.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больших полушария особенно важны для сознательного мышления и обучения.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раздел о нервной системе и высшей нервной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функции, которые поддерживают интеллект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69967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сосредоточиться на задаче и не отвлекаться на лишние сигналы. Без него трудно читать текст, следить за объяснением и выполнять задания точно.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469967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сведения и позволяет использовать их позже. Благодаря ей ученик запоминает термины, правила и последовательности, а затем применяет их на уроке.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4699675" y="39116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помогает сравнивать, устанавливать причины и следствия, делать выводы. Оно особенно важно там, где нужно не просто вспомнить факт, а понять связь между явлениями.
</a:t>
            </a:r>
            <a:endParaRPr lang="en-US" sz="998" dirty="0"/>
          </a:p>
        </p:txBody>
      </p:sp>
      <p:sp>
        <p:nvSpPr>
          <p:cNvPr id="14" name="Text 5"/>
          <p:cNvSpPr txBox="1"/>
          <p:nvPr/>
        </p:nvSpPr>
        <p:spPr>
          <a:xfrm>
            <a:off x="682332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позволяет формулировать мысли, задавать вопросы и объяснять ответ. Чем точнее человек выражает свои идеи, тем легче ему учиться и общаться с другими.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82332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представить объект, процесс или ситуацию, даже если их нет перед глазами. Оно поддерживает решение задач, работу со схемами и понимание моделей.
</a:t>
            </a:r>
            <a:endParaRPr lang="en-US" sz="10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биологии эти функции работают вместе: нужно слушать, запоминать, сравнивать признаки и точно формулировать выводы.
</a:t>
            </a:r>
            <a:endParaRPr lang="en-US" sz="121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«Личность. Интеллект».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учебе зависит не от одной способности, а от сочетания нескольких функций мозга.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способности чаще всего участвуют в учебе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 учебная успеваемость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интеллект помогает быстрее схватывать новый материал, но сам по себе не гарантирует хороших оценок. Нужны регулярная работа, внимательность и умение применять знания на практике.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результаты чаще бывают у тех, кто повторяет материал, задаёт уточняющие вопросы и проверяет ошибки. Такие привычки делают знания прочнее и помогают избегать случайных пробелов.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Недосып, переутомление и стресс снижают концентрацию, замедляют ответы и ухудшают запоминание. Поэтому режим сна, чередование труда и отдыха заметно влияют на школьный результат.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способности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отметка показывает не только способности, но и дисциплину, настойчивость и умение организовать работу. Поэтому успех можно улучшать тренировкой и более разумным отношением к учебе.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«Личность. Интеллект».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понятия, которые часто смешивают на уроках и в повседневной речи.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накапливаются, а интеллект и талант развиваются через тренировку и опыт.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Интеллект, знания и талант: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интеллект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повторение и исправление ошибок постепенно делают решение точнее и 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569" y="3300975"/>
            <a:ext cx="14137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и состояние организма влияют на интеллект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 тревожится, мозг лучше удерживает внимание и быстрее находит нужное решение. Спокойное состояние помогает точно выполнять задания и меньше ошибаться.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и страх отнимают часть умственных ресурсов, поэтому снижаются память, скорость ответа и точность. Из-за этого даже знакомый материал может вспоминаться хуже.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особенно нужен полноценный сон: он помогает нервной системе восстановиться и поддерживает работоспособность. После отдыха легче сосредоточиться на уроках и дольше сохранять внимание.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перерывы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активность, свежий воздух и короткие паузы между занятиями уменьшают усталость. Это помогает мозгу работать устойчивее и дольше сохранять хорошую концентрацию.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не редкие «рывки», а ровный режим и короткие занятия, повторяемые изо дня в день.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«Личность. Интеллект».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привычки поддерживают развитие мозга лучше, чем длительные перегрузки без отдыха.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поддерживают развитие мышления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 мозге и способностях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показал, что организм умеет связывать сигнал с ответом. Его опыты объяснили, как повторение и обучение меняют поведение человека и животных. Эти исследования стали важной частью учения о высшей нервной деятельности.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и условные рефлексы
</a:t>
            </a:r>
            <a:endParaRPr lang="en-US" sz="1444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 и работа нервной системы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 М. Сеченов изучал, как нервная система управляет движениями и реакциями. Его идеи помогли понять, что поведение не случайно: оно связано с работой мозга, сигналами от органов чувств и ответами организма на внешние воздействия.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основа понимания поведения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Сеченова и Павлова показали, что способности и реакции можно изучать научно. Благодаря этим исследованиям стало яснее, почему обучение, повторение и привычки влияют на поведение, память и внимание.
</a:t>
            </a:r>
            <a:endParaRPr lang="en-US" sz="11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4818"/>
            <a:ext cx="4365000" cy="22210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«Личность. Интеллект».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полезные привычки поддерживают работу нервной системы и помогают лучше учиться.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укрепляют и здоровье, и учебные навыки, а значит, помогают развивать личность и интеллект одновременно.
</a:t>
            </a:r>
            <a:endParaRPr lang="en-US" sz="128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развивать личность и интеллект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личности и интеллекта в школьной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учебная задача проходит через мышление, самоконтроль и проверку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мозг, опыт и привычки формируют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интеллект развиваются вместе: мозг помогает думать и учиться, а опыт, воспитание и привычки определяют, как человек действует, общается и достигает результата.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2026-06-01T10:19:39Z</dcterms:created>
  <dcterms:modified xsi:type="dcterms:W3CDTF">2026-06-01T10:19:39Z</dcterms:modified>
</cp:coreProperties>
</file>