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вычислительной техники: от простых счётных устройств до искусственного интеллекта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счётов к цифровым системам, которые управляют наукой, образованием, бизнесом и повседневностью.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2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36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вычислительная техника важна для информатики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Вычислительная техника — основа цифрового общества: она ускорила обработку данных в науке, технике, экономике и управлении. В информатике это помогает понять устройство компьютера, работу процессора и памяти, а также увидеть связь с современными технологиями, включая 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счётные инструменты и первые способы автоматизации вычислений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Абак применяли в разных культурах более двух тысяч лет: он ускорял подсчёт и делал его наглядным. Со временем такой инструмент стал прообразом идеи: вычисления можно структурировать и «механизировать» мысль.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1642 году Блез Паскаль создал «паскалину» — механическое устройство для сложения и вычитания. Важный смысл изобретения: часть арифметики можно поручить машине, снижая число ошибок ручного счёта.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1673 году Готфрид Вильгельм Лейбниц разработал арифмометр. Он расширил возможности механического счёта и показал, что вычислительные операции способны выполняться автоматически по заранее заданной логике.
</a:t>
            </a:r>
            <a:endParaRPr lang="en-US" sz="1228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Бэббидж в XIX веке проектировал Разностную машину, чтобы автоматизировать вычисления с помощью механических узлов. Главная мысль — сделать процесс расчётов повторяемым и воспроизводимым, а не зависящим только от навыка вычислителя.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Разностная машина: расчёты как инженерная конструкция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проекте Аналитической машины присутствовали память, арифметическое устройство, блок управления и ввод программ через перфокарты. Такая структура напоминала будущий компьютер. В 1843 году Ада Лавлейс описала алгоритм для этой машины, и её подход считается ранним примером программирования.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машина и первые шаги к программированию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Бэббидж и идея программируемой машины
</a:t>
            </a:r>
            <a:endParaRPr lang="en-US" sz="23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Абак носителей данных — перфокарты
</a:t>
            </a:r>
            <a:pPr algn="l" indent="0" marL="0">
              <a:lnSpc>
                <a:spcPct val="130040"/>
              </a:lnSpc>
              <a:buNone/>
            </a:pPr>
            <a:r>
              <a:rPr lang="en-US" sz="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Перфокарты стали массовым способом ввода и хранения данных для вычислительных систем. Они превращали «информацию» в физический шаблон, который можно быстро копировать и считывать.
</a:t>
            </a:r>
            <a:endParaRPr lang="en-US" sz="1362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 год: перепись населения США
</a:t>
            </a:r>
            <a:pPr algn="l" indent="0" marL="0">
              <a:lnSpc>
                <a:spcPct val="13004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Табулятор Германа Холлерита применили при переписи населения США в 1890 году. Машина заметно ускорила обработку статистики и помогла перейти от длительных ручных процедур к автоматизированным расчётам.
</a:t>
            </a:r>
            <a:endParaRPr lang="en-US" sz="1332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Холлерита и долгая жизнь перфокарт
</a:t>
            </a:r>
            <a:pPr algn="l" indent="0" marL="0">
              <a:lnSpc>
                <a:spcPct val="130040"/>
              </a:lnSpc>
              <a:buNone/>
            </a:pPr>
            <a:r>
              <a:rPr lang="en-US" sz="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разработки Холлерита легли в основу компании, ставшей частью IBM. Перфокарты ещё долго использовались в вычислительных центрах, поддерживая массовую обработку учётных данных.
</a:t>
            </a:r>
            <a:endParaRPr lang="en-US" sz="136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Перфокарты и табуляторы: обработка больших массивов данных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механики к электронике: как менялась вычислительная техника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развития вычислительных устройств и элементной базы.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ENIAC завершили в 1945 году: он содержал около 18 тысяч вакуумных ламп, занимал целый зал и потреблял много энергии. В 1948 году сформулировали архитектуру хранимой программы Джона фон Неймана.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18 000
</a:t>
            </a:r>
            <a:pPr algn="ctr" indent="0" marL="0">
              <a:lnSpc>
                <a:spcPct val="120004"/>
              </a:lnSpc>
              <a:buNone/>
            </a:pPr>
            <a:r>
              <a:rPr lang="en-US" sz="1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вакуумных ламп пришлось уместить в ранней электронной машине, чтобы обеспечить вычисления огромного масштаба.
</a:t>
            </a:r>
            <a:pPr algn="ctr" indent="0" marL="0">
              <a:lnSpc>
                <a:spcPct val="120004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18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справки об ENIAC (1945) и фон Неймановской архитектуре хранимой программы (1948).
</a:t>
            </a:r>
            <a:endParaRPr lang="en-US" sz="307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Поколения компьютеров и изменение их характеристик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элементной базы влияла не только на скорость, но и на размеры и энергоэффективность. Это делало технику всё более доступной для разных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по мере перехода к более «плотной» электронике вычисления становились производительнее при меньших габаритах, поэтому компьютеры легче выходили в массовое использование.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и качественные отличия по поколениям: учебно-исторические обзоры развития вычислительной техники; индексы — условные (шкала для визуализации).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675" y="1845684"/>
            <a:ext cx="19395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Транзисторная революция в вычислительной технике
</a:t>
            </a:r>
            <a:endParaRPr lang="en-US" sz="2253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вакуумных ламп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 создали в 1947 году в Bell Labs, и он стал альтернативой вакуумным лампам. За счёт другой физики работы устройство стало компактнее и стабильнее в переключениях.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тепла — выше практичность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Транзисторы выделяли значительно меньше тепла и требовали иной организации охлаждения. Это повышало надёжность и облегчало создание техники для длительной эксплуатации в учреждениях и на предприятиях.
</a:t>
            </a:r>
            <a:endParaRPr lang="en-US" sz="1046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Компактность и доступность вычислений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транзисторы в 1950–1960-х годах сделал компьютеры компактнее и доступнее для университетов, компаний и государственных организаций. Так подготовилась почва для дальнейшей миниатюризации.
</a:t>
            </a:r>
            <a:endParaRPr lang="en-US" sz="10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Интегральные схемы и путь к миниатюризации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интегральные схемы стали переломным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Интегральная схема появилась в конце 1950-х годов благодаря работам Джека Килби и Роберта Нойса. Размещение множества элементов на одном кристалле резко увеличило плотность компонентов и уменьшило размеры аппаратуры, что сделало устройства практичнее.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изменило вычислительные устройства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Интегральные схемы обеспечили более надёжную работу: сократились число соединений и вероятность отказов. Эта технологическая база стала основой для мини-ЭВМ, персональных компьютеров и последующих микропроцессоров.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Мура и ускорение развития компьютерной техники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1965: наблюдение Мура
</a:t>
            </a:r>
            <a:pPr algn="l" indent="0" marL="0">
              <a:lnSpc>
                <a:spcPct val="130040"/>
              </a:lnSpc>
              <a:buNone/>
            </a:pPr>
            <a:r>
              <a:rPr lang="en-US" sz="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Гордон Мур связал рост вычислительной мощности с увеличением числа транзисторов на кристалле, отмечая примерно экспоненциальную тенденцию. Это наблюдение стало ориентиром для индустрии микроэлектроники.
</a:t>
            </a:r>
            <a:endParaRPr lang="en-US" sz="1228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Вторую половину XX века: «дешевле и быстрее»
</a:t>
            </a:r>
            <a:pPr algn="r" indent="0" marL="0">
              <a:lnSpc>
                <a:spcPct val="130040"/>
              </a:lnSpc>
              <a:buNone/>
            </a:pPr>
            <a:r>
              <a:rPr lang="en-US" sz="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транзисторов приводило к росту производительности и миниатюризации. Одновременно уменьшались энергопотребление и себестоимость вычислений, а компьютеры становились доступнее для организаций и учебных заведений.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века: замедление темпов
</a:t>
            </a:r>
            <a:pPr algn="l" indent="0" marL="0">
              <a:lnSpc>
                <a:spcPct val="130040"/>
              </a:lnSpc>
              <a:buNone/>
            </a:pPr>
            <a:r>
              <a:rPr lang="en-US" sz="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дальнейшего «ускорения» начали замедляться из‑за физических ограничений производства. Индустрии пришлось смещать акцент от наращивания частот к архитектурным решениям и энергоэффективности.
</a:t>
            </a:r>
            <a:endParaRPr lang="en-US" sz="11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488314"/>
            <a:ext cx="4332300" cy="2733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этапов развития вычислительной техники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этапы по периоду, элементной базе, размерам, скорости работы, надёжности и типичным примерам устройств. Главный вывод: каждое новое поколение делало вычисления быстрее, дешевле и доступнее.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смена элементной базы уменьшала размеры и тепловыделение, повышала скорость и надёжность, а значит — расширяла круг пользователей и практических задач.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этапам развития вычислительной техники (обобщение по периоду и элементной базе).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персонального компьютера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1970-х микропроцессор сделал компьютер компактным и доступным для индивидуального пользователя. Благодаря этому стало возможным выпуск массовых систем вместо крупных специализированных машин.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Apple II, IBM PC и совместимых моделей сформировало широкий рынок персональных компьютеров и ускорило распространение типовых офисных и учебных задач дома и в школе.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ПК стали инструментом повседневной работы: от набора текста и таблиц до программирования, обучения, создания графики и хранения информации. Компьютер превратился из «лабораторного» в домашний.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интерфейс и массовое распространение компьютеров
</a:t>
            </a:r>
            <a:pPr algn="l" indent="0" marL="0">
              <a:lnSpc>
                <a:spcPct val="100000"/>
              </a:lnSpc>
              <a:buNone/>
            </a:pPr>
            <a:r>
              <a:rPr lang="en-US" sz="2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Xerox PARC в 1970-х сформировались идеи окон, значков, меню и управления мышью. Эти подходы снизили порог входа: пользователь мог ориентироваться в интерфейсе, не зная сложных команд.
</a:t>
            </a:r>
            <a:pPr algn="l" indent="0" marL="0">
              <a:lnSpc>
                <a:spcPct val="115000"/>
              </a:lnSpc>
              <a:buNone/>
            </a:pPr>
            <a:r>
              <a:rPr lang="en-US" sz="1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1984 году Macintosh сделал графический интерфейс массовым и удобным. В 1990-х Windows закрепила подобный стиль как стандарт, поэтому компьютеры стали понятными людям без специальной технической подготовки.
</a:t>
            </a:r>
            <a:endParaRPr lang="en-US" sz="2424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переход к сетевым вычислениям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компьютерная техника перестала быть изолированным устройством: она встроилась в глобальную информационную систему. Это подготовило почву для облачных платформ и современных цифровых сервисов.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Сетевые технологии изменили сам характер вычислений: важными стали не только локальные программы, но и удалённые базы данных, веб‑сервисы, электронная почта и совместная работа. Пользователь получал доступ к ресурсам «по сети».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1990-х Всемирная паутина сделала Интернет массовой средой обмена информацией. Веб-страницы и удобные способы навигации превратили сеть из исследовательского инструмента в повседневную инфраструктуру.
</a:t>
            </a:r>
            <a:endParaRPr lang="en-US" sz="1155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ARPANET начала работу в 1969 году и стала одной из первых сетей, объединявших удалённые вычислительные узлы. Это позволило обмениваться информацией и запускать задачи на разных машинах.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производительности и снижение стоимости вычислений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уменьшении размеров компонентов и росте плотности элементов увеличивалась скорость обработки данных, а стоимость одного вычисления снижалась. Общая тенденция отражает смену элементной базы и совершенствование производства.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технического прогресса производительность росла быстрее, чем росли затраты на «железо». Это сделало вычисления массовым сервисом, а не редкой лабораторной возможностью.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диаграмма по этапам развития: лампы → транзисторы → интегральные схемы → микропроцессоры → современные чипы (точные численные значения не приведены).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работа современной вычислительной системы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путь данных: от ввода до использования сервисов, включая аппаратные компоненты, операционную систему, программы и сеть.
</a:t>
            </a:r>
            <a:endParaRPr lang="en-US" sz="102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98518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высокопроизводительные вычисления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Ускорители вычислений
</a:t>
            </a:r>
            <a:pPr algn="l" indent="0" marL="0">
              <a:lnSpc>
                <a:spcPct val="90000"/>
              </a:lnSpc>
              <a:buNone/>
            </a:pPr>
            <a:r>
              <a:rPr lang="en-US" sz="12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 и специализированные нейропроцессоры обеспечивают быстрые вычисления при работе с большими наборами данных. Они особенно эффективны для задач, где один и тот же тип операций выполняется многократно.
</a:t>
            </a:r>
            <a:endParaRPr lang="en-US" sz="1249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Распределённые серверные кластеры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тяжёлых моделей используются распределённые кластеры. Они позволяют параллельно обрабатывать данные и ускорять обучение, сохраняя устойчивость к сбоям за счёт резервирования ресурсов.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области применения
</a:t>
            </a:r>
            <a:pPr algn="l" indent="0" marL="0">
              <a:lnSpc>
                <a:spcPct val="9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ИИ применяются в распознавании речи, компьютерном зрении, рекомендационных системах, медицинской диагностике, прогнозировании и робототехнике. В каждом случае важны скорость и точность обработки.
</a:t>
            </a:r>
            <a:endParaRPr lang="en-US" sz="122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истории вычислений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ИИ показывает переход от вычислений «по заранее заданным правилам» к обучению на примерах. Система выявляет закономерности в данных и затем использует их для новых задач.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709" y="1103475"/>
            <a:ext cx="3010281" cy="3281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изобретения и их вклад в развитие вычислительной техники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изобретение, дату, авторов или создателей и значение для вычислений. Итог: каждое решение сокращало время обработки данных и расширяло практическое применение компьютерной техники.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прорывы шли в двух направлениях: превращение вычислений в более «механизированные» и затем — в массовые и сетевые. Это повышало доступность технологий и расширяло их роль в обществе.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вехи развития вычислительной техники, упомянутые в учебных обзорах и общеизвестных фактах (даты и авторства указаны там, где они приведены в исходном материале).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выросла из истории решений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2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вычислительной техники — это путь от простых инструментов счёта к универсальным цифровым системам, которые изменили образование, науку, производство и повседневную коммуникацию. Миниатюризация, удешевление, рост скорости и надёжности, а затем сетевое объединение заложили основу современного мира. Сегодняшний этап поддерживают искусственный интеллект, облачные сервисы, мобильные устройства и энергоэффективные микрочипы.
</a:t>
            </a:r>
            <a:endParaRPr lang="en-US" sz="294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2026-05-12T16:13:16Z</dcterms:created>
  <dcterms:modified xsi:type="dcterms:W3CDTF">2026-05-12T16:13:16Z</dcterms:modified>
</cp:coreProperties>
</file>