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вокруг нас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сила, которая движет воздух и меняет погоду.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ветер важен для погоды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тепло и влагу, помогает образовываться облакам и осадкам, а значит, напрямую влияет на погоду каждый день.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6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ветер и чем он отличается от погоды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 — это движение воздуха относительно поверхности Земли. Он возникает, когда воздух перемещается из одной области в другую из-за различий в нагреве и давлении.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0114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 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 — это целый набор условий: температура, облачность, осадки, давление и ветер. Поэтому один и тот же день может быть спокойным или очень ветреным.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связано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не существует отдельно от погоды: он является её частью и помогает понять, как меняется атмосфера над нами в течение дня.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6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воздух начинает двигаться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нагрев
</a:t>
            </a:r>
            <a:pPr algn="ctr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сушу, воду и горы неравномерно. Одни участки прогреваются быстрее, другие остаются холоднее, и в атмосфере появляется разница температур.
</a:t>
            </a:r>
            <a:endParaRPr lang="en-US" sz="1029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 опускание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становится легче и поднимается вверх, а более холодный опускается. Так в воздухе возникают области с разным давлением.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ветра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начинает двигаться из области высокого давления туда, где давление ниже. Это движение и ощущается как ветер.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 давления и карты изобар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изобар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изобары расположены близко друг к другу, давление меняется резко, и ветер обычно усиливается. При большом расстоянии между ними ветер слабее.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Градиент давления — это разность давления между соседними участками. Чем она больше, тем быстрее воздух стремится выровнять различия и тем сильнее ветер.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всегда движется от области высокого давления к области низкого. Именно это направление лежит в основе всех ветровых перемещений.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Изобары соединяют точки с одинаковым давлением. На карте они помогают увидеть, где воздух движется активнее, а где ветры слабее.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6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5582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характеристики ветра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называют по стороне горизонта, откуда он дует. Например, северный ветер приходит с севера, а западный — с запада.
</a:t>
            </a:r>
            <a:endParaRPr lang="en-US" sz="858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ветра измеряют в метрах в секунду или километрах в час. Эти значения показывают, насколько быстро перемещается воздух над поверхностью.
</a:t>
            </a:r>
            <a:endParaRPr lang="en-US" sz="858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Порывы — это краткие усиления ветра, которые могут быть заметно сильнее среднего значения. Именно они часто создают риск для людей и предметов.
</a:t>
            </a:r>
            <a:endParaRPr lang="en-US" sz="858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058156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ветра по шкале Бофорта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Бофорта позволяет оценить ветер по его заметным последствиям, даже если рядом нет приборов.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ветер, тем заметнее его действие на природу и движение человека.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Бофорта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ветер и что показывает прогноз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6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пишут в прогнозе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прогнозе погоды обычно называют среднюю скорость, порывы и направление. Эти данные помогают заранее оценить, будет ли день спокойным.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 помогает определить, с какой скоростью движется воздух. В метеорологии это основной прибор для точного измерения ветра.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ожидаются сильные порывы, прогноз предупреждает о возможном усилении ветра, чтобы люди могли подготовиться к переменам погоды.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 показывает направление ветра, поворачиваясь к нему навстречу. По нему легко понять, откуда идёт воздушный поток.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и береговой бриз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смену направления ветра в течение суток у побережья.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сезонных направления различают у муссонов.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задают ритм погоды в тропиках и определяют сезон дождей.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6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северу и к югу от экватора начинаются области, где устойчиво дуют пассаты.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широтный пояс, где воздух движется почти постоянно и помогал морякам пересекать океаны.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общая циркуляция атмосферы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раза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сутки обычно меняется направление горно-долинного ветра.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суточный ритм особенно заметен в узких долинах, где рельеф усиливает движение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ветер в горах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6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ветер меняет погоду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показано, какие процессы ветер поддерживает сильнее всего: перенос влаги, теплообмен и перемещение воздушных масс.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сильнее всего связан с переносом влаги и образованием облаков, а также заметно участвует в перераспределении тепла.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школьной географии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м/с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выше — повод перейти к осторожному поведению на улице.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порывах от 10 м/с уже стоит быть особенно внимательным: возрастает риск падения веток, срыва предметов и травм на открытом воздухе.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безопасности при сильном ветре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 сильном ветре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Держитесь подальше от проводов, крыш и высоких строек. Если ветер резко усилился, лучше зайти в помещение и переждать непогоду внутри.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Подготовьте 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проверьте прогноз и закройте окна. На балконе и во дворе уберите всё, что может сорваться и упасть от порывов ветра.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Будьте внимательны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идёт снег, дождь или пыльная буря, смотрите под ноги и не бегите. Порывы ветра ухудшают видимость и мешают удерживать равновесие.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безопасное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прогулки не стойте под деревьями, щитами и слабо закреплёнными конструкциями. Даже небольшой предмет, сорванный ветром, может стать опасным.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48244"/>
            <a:ext cx="9000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ветер помогает людям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Турбина превращает движение воздуха в электричество. Чем устойчивее и сильнее ветер, тем больше энергии можно получить без сжигания топлива.
</a:t>
            </a:r>
            <a:endParaRPr lang="en-US" sz="974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Ветропарки часто строят там, где поток воздуха ровный и повторяется часто: на морских берегах, открытых равнинах и в горных проходах.
</a:t>
            </a:r>
            <a:endParaRPr lang="en-US" sz="1051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источник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работы ветряки не дают дымовых выбросов. Поэтому ветер считается возобновляемым ресурсом, который помогает экономить природные запасы.
</a:t>
            </a:r>
            <a:endParaRPr lang="en-US" sz="93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6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у окна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Привяжите к окну ленту или нитку и понаблюдайте, куда она отклоняется. Так можно быстро определить направление ветра и заметить, как оно меняется в течение дня.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Самодельный измеритель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простой анемометр из бумажных стаканчиков и палочки. Когда он вращается быстрее, поток воздуха сильнее, и это уже можно сравнивать с погодой на улице.
</a:t>
            </a:r>
            <a:endParaRPr lang="en-US" sz="118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движется быстрее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несколько предметов: флажок, вертушку, сухую траву, листья деревьев. Один и тот же ветер действует на них по-разному, и это помогает увидеть его силу глазами.
</a:t>
            </a:r>
            <a:endParaRPr lang="en-US" sz="118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наблюдения за ветром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274273"/>
            <a:ext cx="5139684" cy="1640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дневник ветра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лучше записывать в один и тот же час, чтобы сравнение было точнее. Даже короткий дневник быстро показывает смену ветра перед изменением погоды.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менялся по направлению и усиливался перед ухудшением погоды. Такие записи помогают заметить связь между ветром, облачностью и осадками.
</a:t>
            </a:r>
            <a:endParaRPr lang="en-US" sz="821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6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0582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14582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704867" y="3634590"/>
            <a:ext cx="7875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на наблюдение и обсуждение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Парусник может двигаться не прямо против ветра, а по ломаной линии. Это помогает использовать силу потока с разных сторон и постепенно продвигаться к цели.
</a:t>
            </a:r>
            <a:endParaRPr lang="en-US" sz="858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летит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змей поднимается, когда встречный поток достаточно устойчив. Если ветер слабый или рывками, ему трудно держаться в воздухе и сохранять высоту.
</a:t>
            </a:r>
            <a:endParaRPr lang="en-US" sz="858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 деле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Спортсмены и конструкторы тоже учитывают ветер: он влияет на скорость, направление и безопасность. Поэтому наблюдение за ним важно не только на уроке, но и в жизни.
</a:t>
            </a:r>
            <a:endParaRPr lang="en-US" sz="858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6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который можно понять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кажется невидимым, но по его действиям легко понять, как работает атмосфера. Если запомнить причины, признаки и правила поведения, ветер станет не загадкой, а понятным природным явлением.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2026-07-26T18:15:50Z</dcterms:created>
  <dcterms:modified xsi:type="dcterms:W3CDTF">2026-07-26T18:15:50Z</dcterms:modified>
</cp:coreProperties>
</file>