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Чешский период творчества Франца Кафки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Прага сформировала язык и темы Кафки: отчуждение, власть, вина, страх.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Прага, в которой жил Кафка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сделало Прагу пространством пересечения языков, традиций и конфликтов. Для Кафки это означало постоянное чувство внутренней дистанции, которое стало важнейшим источником его прозы.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Биографическая основа пражского периода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1908 года Кафка работал в Рабочем страховом институте, а литературой занимался по вечерам и ночью, когда исчезали служебные и семейные обязанности.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усталость, ухудшение здоровья и напряженные отношения с близкими не просто сопровождали его жизнь, но и становились материалом для художественного переосмысления.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1912 год стал переломным: за короткое время были созданы тексты, в которых окончательно проявилась его зрелая манера и особый взгляд на человека.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Прага в прозе Кафки: город как пространство давления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Лабиринт улиц и интерьеров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Кафки Прага лишена уютной живописности. Она состоит из тесных улиц, лестниц, квартир и коридоров, где человек легко теряет направление и чувство опоры.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под властью правил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помещения, кабинеты и канцелярии превращают город в механизм контроля. Пространство кажется знакомым, но именно поэтому особенно тревожным и подавляющим.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произведений чешского периода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тексты появляются в короткие, но исключительно напряженные периоды, часто на фоне болезни, усталости и личных кризисов.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редкую творческую концентрацию: у Кафки крупные произведения рождались неравномерно, но почти всегда в переломные моменты жизни.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биографии и дат создания произведений Франца Кафки, указанных в плане презентации.
</a:t>
            </a:r>
            <a:endParaRPr lang="en-US" sz="7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появились «Приговор» и работа над «Превращением», где окончательно сложились его темы вины, страха и необъяснимой угрозы.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 Кафка: биографические данные и история создания произведений «Приговор» и «Превращение».
</a:t>
            </a:r>
            <a:endParaRPr lang="en-US" sz="628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годом творческого перелома Кафки.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50" y="1273597"/>
            <a:ext cx="311100" cy="24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564" y="1273597"/>
            <a:ext cx="311100" cy="24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564" y="2985522"/>
            <a:ext cx="311100" cy="24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«Превращение»: четыре ключевых измерения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которое меняет всё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начинается с бытовой детали, но мгновенно переходит в трагедию. Обычный день обрывается, и привычный порядок жизни исчезает без объяснения.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источник отчуждения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родных строится не на сочувствии, а на страхе и отстранении. Семья перестает быть защитой и становится пространством холодного давления.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обязанность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живет в режиме долга и материальной зависимости. Его существование связано с работой, которая лишает его свободы и личного достоинства.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Телесная метаморфоза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превращение героя раскрывает внутреннюю изоляцию человека. Невероятное событие у Кафки подчеркивает одиночество сильнее, чем любой прямой психологический комментарий.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«Приговор» и конфликт с отцом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рассказа — столкновение сына и отца, которое быстро выходит за пределы семейной ссоры и превращается в безусловный суд над личностью.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изображен как фигура почти абсолютной власти, а сын оказывается внутренне слабым и лишенным пространства для сопротивления или защиты.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связано с личным опытом Кафки и его отношениями с отцом, позднее осмысленными в «Письме отцу».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кафкианского конфликта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повторяется в ключевых произведениях пражского периода и показывает движение от повседневности к изоляции.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Бюрократия и безличная власть в пражских текстах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Кафки власть редко появляется в прямом виде: она действует через кабинеты, документы, распоряжения и правила, которые невозможно быстро понять или оспорить.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Служащие, охранники и посредники лишь передают систему дальше, поэтому центр управления остается скрытым, а сам страх становится частью повседневной жизни героя.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мир связан с опытом модерного города начала XX века, где человек зависит от дисциплины, расписаний и служебной иерархии, не видя общей картины.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Безличность власти делает ее особенно тревожной: у нее нет ясного лица, но она влияет на каждое решение, движение и внутреннее состояние человека.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502591"/>
            <a:ext cx="4865100" cy="24611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тексты чешского периода и их особенности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ключевых произведений показывают, как в пражские годы у Кафки складывается единый художественный мир: от семейного конфликта до столкновения с безличной властью.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текстах повторяются близкие мотивы: вина, страх, давление системы и невозможность добиться ясного ответа. Различаются лишь формы этого конфликта.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 Кафка: прижизненные и посмертные издания произведений; литературоведческая периодизация чешского периода.
</a:t>
            </a:r>
            <a:endParaRPr lang="en-US" sz="7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личная жизнь: пространство внутреннего конфликта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Фелицией Бауэр: надежда и отступление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с Фелицией Бауэр показывает, как у Кафки сближались мечта о близости и страх перед обязательствами. Письма фиксируют не устойчивую историю любви, а постоянное колебание между желанием семейной жизни и ощущением собственной неготовности к ней.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как место честного разговора с собой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дневниках Кафка гораздо свободнее, чем в разговоре, описывал усталость, сомнения и чувство несоответствия обычной жизни. Эти записи помогают увидеть, как личные переживания превращались в материал для прозы, где внутренний разлад становится художественным сюжетом.
</a:t>
            </a:r>
            <a:endParaRPr lang="en-US" sz="13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Кафка жил в немецкоязычной еврейской среде Праги, но постоянно ощущал дистанцию и от чешского большинства, и от собственной общины. Это положение делало повседневность внутренне напряжённой и неустойчивой.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пересечении языков и традиций усиливала чувство неполной принадлежности. В его прозе это проявляется как состояние человека, который не может найти место ни в семье, ни в обществе, ни в собственной биографии.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чешский период тема идентичности становится не частной подробностью, а центральной художественной проблемой. Через неё Кафка показывает, как культурная раздробленность превращается в переживание чуждости и одиночества.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Еврейская идентичность и культурная раздвоенность
</a:t>
            </a:r>
            <a:endParaRPr lang="en-US" sz="22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пражского цикла Кафки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 Кафки личное переживание и социальное давление почти всегда связаны между собой.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отчуждение и власть: именно они задают логику большинства сюжетов и объясняют повторяемость тревожных ситуаций.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произведений чешского периода Франца Кафки; тематическая классификация по литературоведческим исследованиям.
</a:t>
            </a:r>
            <a:endParaRPr lang="en-US" sz="7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Кафки: точность, гротеск и логика кошмара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Кафка пишет предельно сдержанно: его фразы ясны и точны, без лишней эмоциональности. Именно эта внешняя простота делает страшное особенно убедительным и лишает читателя привычной опоры.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Фантастическое у него не отделено от повседневности. Невероятное событие описывается так, словно оно вполне естественно, поэтому читатель испытывает не удивление, а нарастающее внутреннее беспокойство.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возникает не ради эффекта, а как способ показать, что привычный мир уже стал ненадёжным. Внешне обычная ситуация постепенно раскрывается как скрытая форма насилия и абсурда.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формируется «кафкианский» эффект: реалистическая манера письма соединяется с кошмарным содержанием. Страшное рождается не из экзотики, а из самой будничной жизни героя.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75" y="1238150"/>
            <a:ext cx="312600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7675" y="1238150"/>
            <a:ext cx="312600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437" y="3001300"/>
            <a:ext cx="351675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6375" y="3015520"/>
            <a:ext cx="355200" cy="2841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Офисная рутина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страховом институте дала Кафке точное знание отчётности, инструкций и служебной иерархии. Этот опыт стал основой для его изображений канцелярского мира.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и истощение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Служебный режим требовал постоянной собранности и забирал силы, нужные для письма. В прозе это превращается в мотив внутреннего изнеможения и невозможности действовать свободно.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без лица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Кафки сталкиваются не с конкретным начальником, а с разветвлённой системой правил. Такая власть особенно пугает, потому что её нельзя увидеть целиком и невозможно оспорить напрямую.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под давлением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у Кафки часто перестаёт быть способом самореализации и становится формой подчинения. Человек вынужден исполнять обязанности, не понимая смысла происходящего и теряя ощущение собственного «я».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служебная дисциплина в биографии и прозе
</a:t>
            </a:r>
            <a:endParaRPr lang="en-US" sz="2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личный опыт превращается в художественный образ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биографические обстоятельства Кафки переходят в темы и сюжеты его чешского периода.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этот период Кафка довёл тему неясных правил и недоступного центра до предельной остроты.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 Кафка, роман «Замок»; датировка 1922 годом по литературоведческой традиции.
</a:t>
            </a:r>
            <a:endParaRPr lang="en-US" sz="671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создания романа сделал мотив недостижимой власти особенно выразительным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765975"/>
            <a:ext cx="4405200" cy="1800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Кафка в чешский период: ключевые факты и литературные итоги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сводка показывает, как место жизни, язык и социальный опыт вместе сформировали поэтику Кафки.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Пражская среда, служебный опыт и культурная раздвоенность не просто сопровождали Кафку, а непосредственно сформировали его художественный метод и темы.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Франца Кафки; анализ произведений чешского периода.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Чешский период как исток кафкианского мира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пражские годы соединили биографию, городскую среду и историческую напряжённость в цельный художественный опыт. Из этого опыта выросли мотивы, сделавшие Кафку одним из главных писателей XX века.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2026-05-23T20:44:15Z</dcterms:created>
  <dcterms:modified xsi:type="dcterms:W3CDTF">2026-05-23T20:44:15Z</dcterms:modified>
</cp:coreProperties>
</file>