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простые и сложные вещества в природе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веществ, их свойства и роль в природе и жизни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античных времен и до Лавуазье химики раскрывали тайны веществ. Сегодня эти знания важны для понимания природы и её процессов.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истории изучения веществ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состоят из атомов одного химического элемента, что обуславливает их уникальные свойства и строение.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кислород (O₂) — газ для дыхания, водород (H₂) — легкий газ, железо (Fe) — твёрдый металл с прочностью.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простых веществ различны: газообразные, твёрдые и редко — жидкие, что зависит от типа элементов и связей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вещества: определение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газ без цвета и запаха, поддерживает дыхание и горение. В природе он образует молекулы из двух атомов, легко вступает в реакции с другими элементами.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важный кислород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прочный металл, используемый для создания инструментов и конструкций. В организме человека оно входит в состав крови и участвует в переносе кислорода.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железа в технике и природе
</a:t>
            </a:r>
            <a:endParaRPr lang="en-US" sz="1287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встречается в виде алмаза — самого твёрдого минерала, и графита — тёмного, мягкого вещества. Эти формы различаются связями между атомами.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формы углерода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простых веществ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(H₂O) состоит из двух атомов водорода и одного кислорода, важна для всех живых организмов и природных процессов.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состоят из разных элементов, связанных химически в определённом порядке, образуя уникальные соединения.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(CO₂) содержит углерод и кислород, играет ключевую роль в фотосинтезе и климатических процессах.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(NaCl) объединяет атомы натрия и хлора, широко используется в питании и различных отраслях промышленности.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вещества: определение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присутствует во всех организмах и природных средах, участвует в обмене веществ и климатических явлениях. Её особые свойства позволяют поддерживать жизнь.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в питании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придаёт вкус еде и помогает сохранять продукты. Она необходима для правильной работы организма, но в меру употребления для здоровья.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— источник энергии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служит быстрым источником энергии для организма. Его получают из растений и используют в пищевой промышленности и кулинарии.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сложных веществ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45789"/>
            <a:ext cx="4063200" cy="1977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простых и сложных веществ, их состав, примеры и свойства.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определяют уникальные свойства и области применения веществ.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химии,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простые и сложные вещества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простых веществ состоят из одинаковых атомов, например, кислородная молекула содержит два атома кислорода.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образованы плотным расположением одинаковых атомов, связанными металлическими связями, что обеспечивает их прочность и проводимость.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объясняет физические и химические свойства, например, способность к горению или плотность вещества.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строение простых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Геохимический обзор Земли,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преобладает в земной коре и атмосфере, в составе различных соединений, особенно воды и силикатов.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кислорода свидетельствует о важности простых и сложных веществ с этим элементом для жизни и геологии.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простых и сложных веществ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имеют молекулы из одинаковых атомов, что придаёт им однородные свойства и стабильность.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веществах молекулы составлены из разных атомов, соединённых в определённом порядке, формируя уникальные химические 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вода — молекулярное вещество с определённой формой молекул, а натрий хлорид — кристаллическое немолекулярное вещество.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 влияет на агрегатное состояние вещества и его физические характеристики, включая точку плавления и растворимость.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и молекулы в составе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 кислород — газы без цвета и запаха. Они легко распространяются в воздухе и занимают весь доступный объем. Эти газы важны для дыхания и горения, показывая уникальные физические свойства простых веществ.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Газообразные простые вещества
</a:t>
            </a:r>
            <a:endParaRPr lang="en-US" sz="1294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плотный и прочный металл, используемый для изготовления инструментов и конструкций. Алмаз, разновидность углерода, обладает высокой твёрдостью и блеском, что делает его ценным в ювелирном деле и промышленности.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металлы и драгоценные камни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жидкость, основа жизни, изменяющая своё состояние при нагревании и охлаждении. Поваренная соль — твёрдое кристаллическое вещество с характерной формой кристаллов, играющее важную роль в питании и химических процессах.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и твёрдые сложные вещества
</a:t>
            </a:r>
            <a:endParaRPr lang="en-US" sz="1122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простых и сложных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активно поддерживает горение и образует с водородом воду, что важно для многих природных процессов и технических применений.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простые вещества, например благородные газы, почти не вступают в химические реакции из-за стабильного электронного строения.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окисляется при контакте с кислородом и влагой, образуя ржавчину — оксид железа, изменяющий его физические свойства и внешний вид.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простых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могут разлагаться на простые при определённых условиях, например электролиз воды выделяет кислород и водород.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кислот с солями или основаниями ведёт к образованию новых соединений и часто сопровождается выделением газа или осадка.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обладают разнообразием химических реакций, что делает их незаменимыми в биологических и промышленных процессах.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сложных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химического элемента в простое и сложное вещества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веществ из атомов и их дальнейшая трансформация.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способствуя переносу кислорода в крови и поддерживая активность органов и тканей.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нормального дыхания и клеточного обмена, обеспечивая энергию для жизнедеятельности организма.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избыток этих веществ может привести к проблемам со здоровьем, поэтому важно соблюдать правильное питание и условия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во всех биохимических процессах, регулирует температуру тела и выводит вредные вещества из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веществ в организме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растворитель природы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минералы и питательные вещества, обеспечивая растения и животных жизненно важными элементами. Её циклы определяют климат и поддерживают экосистемы во всём мире.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 парниковый эффект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играет ключевую роль в фотосинтезе, но его избыточное накопление усиливает парниковый эффект, что приводит к изменению климата и экологическим проблемам.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в атмосфере и влияние на кислотные дожди
</a:t>
            </a:r>
            <a:endParaRPr lang="en-US" sz="1321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азот составляют основу атмосферы, поддерживая жизнь. Однако соединения серы и азота при сгорании топлива вызывают кислотные дожди, повреждающие экосистемы.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простых и сложных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применяется в медицинских баллонах для лечения дыхательных расстройств и поддержания жизни в экстремальных условиях.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широко используется для производства бытовых инструментов, мебели и строительных конструкций благодаря своей прочности и доступности.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необходима для приготовления пищи, а сода — универсальное чистящее средство. Моющие средства содержат сложные химические соединения для эффективной уборки.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вещества в быту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 учебные материалы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необычных свойствах некоторых веществ, влияющих на наши жизни и окружающий мир.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уникальных свойств веществ помогает понять их значение в природе и технике.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веществах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открывают новые материалы, такие как пластмассы, которые используются в медицине, строительстве и повседневной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способствует развитию экологически чистых технологий и материалов, уменьшая негативное влияние на окружающую среду.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лекарств улучшает здоровье и качество жизни, позволяя лечить ранее неизлечимые болезни.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 новых веществ для науки и техники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простых и сложных веществ раскрывает основы химии, помогает осознавать природные процессы и применять знания в учебе, быту и науке для улучшения качества жизни.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значение знаний о веществах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2026-05-08T09:06:24Z</dcterms:created>
  <dcterms:modified xsi:type="dcterms:W3CDTF">2026-05-08T09:06:24Z</dcterms:modified>
</cp:coreProperties>
</file>