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Египет: страна солнца, Нила и пирамид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Египет: река, пустыня, море и древние чудеса.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на карте мира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лежит на северо-востоке Африки, а частью — в Азии. Столица страны — Каир. Здесь рядом соседствуют Нил, древние памятники, жаркий климат и культура, которой уже тысячи лет.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главная река Египта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давал людям воду для полей и домов. Благодаря реке в Египте выращивали пшеницу, ячмень, овощи и лен, а жизнь рядом с берегами была гораздо удобнее.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возле Нила появлялись первые поселения и города. После разливов на берегах оставалась плодородная земля, поэтому люди могли заниматься земледелием даже в жаркой стране.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берега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вдоль Нила живёт большая часть населения Египта. Река остаётся не только источником воды, но и важной дорогой, по которой удобно передвигаться и перевозить грузы.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страну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жителей страны Нил — не просто река, а настоящий помощник. Он связывает прошлое и настоящее, поэтому его часто называют сердцем Египта.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Египта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и Большой сфинкс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 Каира стоят три знаменитые пирамиды: Хеопса, Хефрена и Микерина. Они были построены около 4500 лет назад и до сих пор поражают своим размером и точностью. Это одни из самых известных памятников Древнего Египта.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великана у Каира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древнего мира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 особенно знаменита: её называют одним из семи чудес древнего мира. Представьте себе огромный каменный дом, который пережил тысячелетия, песчаные бури и бесконечные истории о древних фараонах.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пирамидами находится Большой сфинкс — статуя с телом льва и головой человека. Он словно сторожит древние гробницы и стал одним из главных символов Египта.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 с головой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Фараоны, храмы и иероглифы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были правителями Древнего Египта. Люди относились к ним с большим почтением, потому что верили: от их власти зависит порядок в стране, урожай и спокойная жизнь.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у власти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 важных сообщений использовали иероглифы. Это были знаки-рисунки, которые обозначали слова, звуки и имена. С их помощью египтяне оставляли надписи на камне и папирусе.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знаками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мастера строили величественные храмы, высекали статуи и украшали стены рисунками. Эти постройки показывали богатство страны и умение людей создавать очень красивые вещи.
</a:t>
            </a:r>
            <a:endParaRPr lang="en-US" sz="99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статуи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царей и тайны древних гробниц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Долине царей на западном берегу Нила хоронили правителей Нового царства. Это была особая и очень важная территория, где создавали скрытые гробницы для фараонов.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погребения фараонов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известной находкой стала гробница Тутанхамона, открытая в 1922 году. Внутри нашли золотую маску, украшения и множество красивых предметов, которые долго лежали в тайнике.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Тутанхамона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открытия помогают учёным понять, как жили люди тысячи лет назад. По вещам из гробниц можно узнать, какие украшения носили, что ценили и как украшали свои вещи.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Гробницы были спрятаны в скалах, чтобы сохранить их от грабителей и времени. Даже сегодня это место хранит много загадок и напоминает о величии древней цивилизации.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пустынных скал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63903"/>
            <a:ext cx="464400" cy="4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68903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8954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— большой и шумный город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Каире можно увидеть старинные мечети, музеи и памятники, которым много веков. Они соседствуют с новыми зданиями и помогают почувствовать связь прошлого с настоящим.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всегда очень оживлённый: по дорогам едут машины и автобусы, идут пешеходы, спешат велосипедисты и торгуют продавцы. Кажется, что город никогда не засыпает.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 улицах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рынках Каира много ярких товаров, специй и сувениров. Здесь можно увидеть, как люди общаются, торгуются и выбирают подарки, а воздух наполнен шумом и ароматами.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 покупки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живут миллионы людей, и рядом с древними памятниками стоят современные дома, мосты и улицы. Так в Каире особенно хорошо видно, как прошлое встречается с настоящим.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море и его подводный мир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море у берегов Египта славится тёплой и прозрачной водой. В нём приятно плавать, а в ясную погоду хорошо видно, что происходит прямо под поверхностью.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море любят за красивые виды, плавание и наблюдение за природой. Здесь можно отдыхать, знакомиться с морскими животными и чувствовать себя как в настоящем летнем приключении.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у моря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кораллами живут разноцветные рыбы, морские черепахи и дельфины. Наблюдать за ними очень интересно, потому что каждый морской обитатель двигается по-своему.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обитатели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водой растут кораллы, похожие на волшебные подводные сады. Они создают дом для множества морских жителей и делают море особенно красивым и необычным.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сады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Сахара: жара, песок и оазисы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большая часть земли покрыта пустыней Сахара. Днём здесь очень жарко, а песок и камни быстро нагреваются под солнцем.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— сильная жара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садится, пустыня остывает. Ночью температура может заметно снижаться, поэтому в поездке важно быть готовым к разной погоде.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— прохлада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— островок жизни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пустыне появляется вода, растут пальмы и поселяются люди, такое место называют оазисом. Для путников это настоящая остановка отдыха и спасения.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путешествие по Египту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показывает, как путешественники знакомятся с природой, городами и памятниками Египта.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хранят египетские музеи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залах музеев можно увидеть мумии и украшенные саркофаги. Они помогают понять, как древние египтяне готовили умерших к загробной жизни и почему так заботливо сохраняли тела и вещи.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Мумии и саркофаги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экспонатов есть статуи богов и правителей. По ним можно увидеть, как древние люди представляли себе сильных, мудрых и могущественных защитников своей страны и своих городов.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богов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впечатляют украшения из золота, бус и камней. Такие находки показывают, что мастера Древнего Египта умели делать очень тонкую и красивую работу, достойную царей и вельмож.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украшения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музей в Каире особенно знаменит находками из гробницы Тутанхамона. Эти предметы показывают, как богато и искусно умели украшать вещи в древности, даже для молодой царской гробницы.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Тутанхамона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папирусы рассказывают о письме, счёте и жизни людей. На них сохранялись важные сообщения, списки, молитвы и истории, поэтому они очень ценны для учёных и школьников.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Папирусы и записи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еда: простые и вкусные блюда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с фулом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египетских семьях день начинают с фула — блюда из бобов, которое подают тёплым и сытным. Его едят с лепёшками, овощами и зеленью. Такой завтрак помогает надолго сохранить силы в жарком климате.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Фалафель и лепёшки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Фалафель здесь часто подают как простую уличную еду. Хрустящие шарики из бобов или нута кладут в лепёшку, добавляют соусы и салат. Получается вкусно, удобно и совсем не скучно для обеда в дороге.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сладости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стране особенно хороши финики, апельсины и инжир. Их едят свежими или добавляют в сладости с мёдом. Такие угощения подходят для семейных праздников и напоминают о солнечном египетском вкусе.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5150" y="154571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Египта и бережное отношение к природе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Нила и в дельте можно встретить фламинго и цапель. Им нужны спокойные берега и чистая вода, поэтому людям важно не шуметь и не бросать мусор рядом.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помогают людям в пустынных районах и хорошо переносят жару. Эти животные стали привычной частью египетского пейзажа, особенно там, где песок и солнце почти повсюду.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пустыни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Египта нужно беречь везде: в пустыне, у реки и на море. Если не ломать растения, не пугать животных и не оставлять мусор, она останется красивой.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Красном море живут яркие рыбы, морские черепахи и другие морские обитатели. Кораллы нельзя трогать руками, потому что они очень хрупкие и легко повреждаются.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Красного моря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Египта и одежда для поездки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солнце светит почти круглый год, а летом жара бывает очень сильной. Поэтому на прогулку лучше выходить утром или ближе к вечеру, когда солнце мягче.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погода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поездки подойдут лёгкие вещи из натуральной ткани, которые не мешают двигаться и не перегревают тело. Свободная одежда помогает чувствовать себя комфортнее в жаркий день.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одежда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нужны кепка, панама или шляпа и бутылка воды. Они помогают защититься от солнца и не уставать во время экскурсий, особенно если день получается долгим.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 и вода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вечером может стать заметно прохладнее, чем днём. Поэтому в дорожную сумку полезно положить лёгкий свитер, чтобы не мёрзнуть после заката.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прохлада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Египта и сувениры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 Большой сфинкс — самые узнаваемые знаки Египта. Они сразу напоминают о древней истории страны и выглядят так, будто охраняют её тайны уже тысячи лет.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 сфинкс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кошек в Египте очень уважали, а лотос считался красивым и важным растением. Эти образы часто встречаются в рисунках, украшениях и школьных рассказах о прошлом.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лотос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анх и скарабей часто использовались в древних изображениях. Они связаны с представлениями египтян о жизни, защите и удаче, поэтому встречаются на многих сувенирах и амулетах.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Анх и скарабей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часто покупают маленькие пирамиды, фигурки сфинксов, украшения и рисунки с иероглифами. Такие вещи удобно привезти домой, чтобы ещё долго вспоминать путешествие.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подарки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повседневная жизнь детей в Египте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праздников семьи собираются вместе, поздравляют друг друга и угощают сладостями. Для детей это радостный день, когда в доме много гостей, смеха и вкусных угощений.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на улицах и в школе детская жизнь во многом похожа на жизнь детей в других странах. У всех есть учёба, друзья, любимые игры и мечты.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дети ходят в школу, делают уроки и играют во дворах после занятий. Как и многие школьники, они любят бегать, общаться с друзьями и играть в футбол.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игры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нередко слышны барабаны и восточная музыка, особенно во время торжеств и встреч. Город в такие моменты кажется очень живым, шумным и немного праздничным.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улицы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и уважительного поведения
</a:t>
            </a:r>
            <a:endParaRPr lang="en-US" sz="2634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и храме нужно говорить негромко и внимательно слушать экскурсовода. Древние предметы нельзя трогать руками, потому что они очень хрупкие и могут повредиться.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в музее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рынке, в автобусе и во время экскурсий детям нужно держаться рядом со взрослыми. Тогда поездка будет спокойной, а найтись в шумном месте будет проще.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взрослыми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важно пить воду, носить головной убор и по возможности отдыхать в тени. Так легче переносить жару и не чувствовать себя уставшим слишком быстро.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солнца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Кораллы, растения и животные нуждаются в защите. Если не мусорить и не пугать обитателей природы, Египет останется красивым и для гостей, и для местных жителей.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к природе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важно быть вежливым, здороваться и не мешать другим людям. Доброе поведение помогает лучше понять страну и делает общение приятным для всех.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5 000+
</a:t>
            </a:r>
            <a:endParaRPr lang="en-US" sz="1091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истории делают Египет особенно богатым на древние памятники и удивительные открытия.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возраст цивилизации объясняет, почему здесь рядом стоят древние храмы и современные города. Египет словно открыт на каждой странице сразу.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Древнем Египте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путешественника в Египте
</a:t>
            </a:r>
            <a:endParaRPr lang="en-US" sz="2769" dirty="0"/>
          </a:p>
        </p:txBody>
      </p:sp>
      <p:sp>
        <p:nvSpPr>
          <p:cNvPr id="12" name="Text 2"/>
          <p:cNvSpPr txBox="1"/>
          <p:nvPr/>
        </p:nvSpPr>
        <p:spPr>
          <a:xfrm>
            <a:off x="545600" y="1548425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особенно хорошо заметно, как вода поддерживает жизнь вокруг. На её берегах есть зелень, лодки и города, поэтому Нил выглядит как настоящая живая дорога страны.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Нила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5600" y="4509900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море поражает прозрачной водой и яркими подводными красками. Даже на картинке легко увидеть, почему сюда хочется возвращаться ещё раз и снова.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5600" y="4276350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кораллы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45600" y="3769531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слышны голоса продавцов, пахнут специи и фрукты, а вокруг много ярких красок. Такое место помогает почувствовать, что Египет живёт очень активно и интересно.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5600" y="353598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 запахи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5600" y="3029163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похожи на маленькие рисунки и вызывают любопытство. Ребёнок быстро замечает, что древние знаки могут рассказывать истории не хуже обычных букв.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45600" y="2795613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иероглифов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45600" y="2288794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удивляет тишиной, горячим песком и бескрайним горизонтом. Здесь легко представить караваны и старинные путешествия, а верблюд кажется самым терпеливым помощником на свете.
</a:t>
            </a:r>
            <a:endParaRPr lang="en-US" sz="767" dirty="0"/>
          </a:p>
        </p:txBody>
      </p:sp>
      <p:sp>
        <p:nvSpPr>
          <p:cNvPr id="21" name="Text 11"/>
          <p:cNvSpPr txBox="1"/>
          <p:nvPr/>
        </p:nvSpPr>
        <p:spPr>
          <a:xfrm>
            <a:off x="545600" y="205524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пустыни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соединяет древние памятники, тёплое море, Нил и пустыню. После такого путешествия хочется узнавать ещё больше о природе, истории и бережном отношении к миру вокруг нас.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страна, которую хочется рассматривать снова и снова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2026-05-26T06:09:43Z</dcterms:created>
  <dcterms:modified xsi:type="dcterms:W3CDTF">2026-05-26T06:09:43Z</dcterms:modified>
</cp:coreProperties>
</file>