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4574" y="1896074"/>
            <a:ext cx="5936226" cy="21290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скелета конечностей: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конечностей обеспечивает опору, защиту и движение человека.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5530646" y="4400550"/>
            <a:ext cx="2899528" cy="1992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скелета конечностей человека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конечностей включает пояса и свободные части, состоящие из трубчатых и губчатых костей, суставов и сочленений, обеспечивающих движения и поддержку тела.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верхней конечности и их функции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Плечевой пояс: основа движения рук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лопатку и ключицу, соединяющие руку с туловищем. Обеспечивает широкий диапазон движений и амортизацию при нагрузках.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Свободная часть плеча и предплечья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Плечо образует плечeвая кость, а предплечье — локтевая и лучевая. Они работают вместе, позволяя сгибать и вращать руки.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Кисть — инструмент точных движений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запястья, пясти и фаланг. Благодаря мелкой структуре кисть способна осуществлять сложные и точные манипуляции.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конечность: строение и функции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Тазовый пояс — основа опоры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Тазовый пояс состоит из двух тазовых костей, соединённых с крестцом, служит опорой для всего тела и защищает внутренние органы таза.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Свободная часть: бедро, голень и стопа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Свободная часть включает бедренную кость, голень с двумя костями и стопу из трёх отделов, что обеспечивает опору и перемещение.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верхней и нижней конечностей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в строении и функциях верхних и нижних конечностей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9 класса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конечность приспособлена для точных движений, нижняя — для устойчивости и движения.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Плечевой пояс: строение и функции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Плечевой пояс состоит из пары лопаток и ключиц, соединённых с грудной костью, образуя опору для рук.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обеспечивает широкую подвижность верхних конечностей благодаря многочисленным суставам и связкам.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туловищем даёт стабильность при движениях руками и поддерживает возможность точных действий.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Тазовый пояс: особенности строения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 двумя тазовыми костями, соединёнными лонным сочленением спереди и крестцом сзади.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прочную опору туловищу и служит основой для крепления нижних конечностей.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Защищает внутренние органы таза, включая мочевой пузырь и репродуктивные органы.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способствует передаче нагрузки от тела на ноги и обеспечивает устойчивость при ходьбе и беге.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Свободная часть верхней конечности: детали и движения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Плечо — единая кость для силы
</a:t>
            </a:r>
            <a:pPr algn="l" indent="0" marL="0">
              <a:lnSpc>
                <a:spcPct val="100000"/>
              </a:lnSpc>
              <a:buNone/>
            </a:pPr>
            <a:r>
              <a:rPr lang="en-US" sz="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Плечевая кость — основная опора свободной части руки, она мощная и позволяет двигать всей конечностью.
</a:t>
            </a:r>
            <a:endParaRPr lang="en-US" sz="1171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Предплечье — два кости, много движений
</a:t>
            </a:r>
            <a:pPr algn="l" indent="0" marL="0">
              <a:lnSpc>
                <a:spcPct val="100000"/>
              </a:lnSpc>
              <a:buNone/>
            </a:pPr>
            <a:r>
              <a:rPr lang="en-US" sz="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Локтевая и лучевая кости работают вместе, обеспечивая сгибание, разгибание и вращение кисти и руки.
</a:t>
            </a:r>
            <a:endParaRPr lang="en-US" sz="1171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Кисть — сложный механизм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Запястье состоит из восьми мелких костей, а пясть и фаланги позволяют хватать и удерживать предметы с высокой точностью.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Свободная часть нижней конечности: структура и функции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Бедро состоит из одной мощной бедренной кости, обеспечивающей поддержку и движение нижней конечности.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Голень включает большеберцовую и малоберцовую кости; стопа с 26 костями формирует своды для устойчивости и амортизации при ходьбе.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костей в конечностях человека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кисти преобладают мелкие кости, обеспечивающие подвижность и точность движений.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Анатомический справочник по биологии, 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конечность содержит меньшее число, но более крупных костей, приспособленных к нагрузкам и поддержке тела.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 функции костей конечностей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Губчатые кости отличаются лёгкостью и прочностью, образуя внутреннюю структуру, которая смягчает удары и снижает нагрузку на скелет.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Трубчатые кости обладают длинной формой и служат опорой для мышц, обеспечивая движение и поддержку при ходьбе и подъёме объектов.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кости имеют компактную структуру, что придаёт суставам гибкость и эластичность, важную для амортизации и предотвращения травм.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8815" y="1466400"/>
            <a:ext cx="2570520" cy="303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суставов конечностей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34889" y="1869410"/>
            <a:ext cx="2253665" cy="2633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суставов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делятся на шаровидные, блоковидные и мелкие. Шаровидные позволяют широкий диапазон движений, блоковидные обеспечивают сгибание и разгибание.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46155" y="1869410"/>
            <a:ext cx="2253600" cy="263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движении и стабилизации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конечности имеют более подвижные суставы для точных движений, а нижние — более стабильные, адаптированные к нагрузке и поддержанию равновесия.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строения кисти и стопы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палец кисти противопоставлен другим пальцам, что обеспечивает захват и манипуляцию предметами с высокой точностью.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Своды стопы формируют прочную основу, способствуя амортизации и равномерному распределению веса тела при ходьбе и беге.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Фаланги кисти тоньше и подвижнее, что позволяет выполнять тонкие моторные задачи и делать разнообразные движения.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Фаланги стопы более массивные и ограничены в подвижности, что улучшает устойчивость и опору тела при статической нагрузке.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скелета конечностей у человека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Закладка скелета начинается на 5–6 неделе эмбрионального развития с формирования костных зачатков поясов и свободных частей конечностей.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Окостенение и развитие суставов продолжается до подросткового возраста, завершаясь с окончанием полового созревания и ростом организма.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Окостенение и развитие суставов продолжается до подросткового возраста, завершаясь с окончанием полового созревания и ростом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движения руки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Психофизиологический процесс управления движением руки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травмы скелета конечностей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Переломы являются наиболее частыми травмами, особенно в области предплечья и голени, требующими своевременной фиксации для правильного заживления.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Вывихи часто возникают в плечевом суставе и голеностопе при падениях или резких движениях, сопровождаются болью и ограничением подвижности.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Растяжения связок возникают при чрезмерном растяжении, сопровождаются отёком и болезненностью, требуют покоя и физиотерапии для восстановления.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конечности стали специализированными для точных движений, а нижние — для устойчивой опоры и ходьбы на двух ногах.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миллионов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назад произошёл переход предков человека к прямохождению, что значительно изменило строение конечностей для эффективного передвижения и работы руками.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Палеоантропологические исследования
</a:t>
            </a:r>
            <a:endParaRPr lang="en-US" sz="3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1799685"/>
            <a:ext cx="4376738" cy="21175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скелета конечностей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конечностей играет важную роль не только в движении, но и в здоровье всего организма.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скелета конечностей распределены по категориям с описанием роли в организме.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пособие по биологии, 9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и профилактика скелета конечностей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Остеопороз и артрит являются распространёнными заболеваниями, ведущими к снижению прочности костей и воспалению суставов, что ухудшает качество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включает регулярные упражнения, рацион, богатый кальцием и витамином D, а также избежание травмоопасных ситуаций при активных занятиях.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включает регулярные упражнения, рацион, богатый кальцием и витамином D, а также избежание травмоопасных ситуаций при активных занятиях.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скелета конечностей для здоровья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конечностей обеспечивает не только движение и поддержку, но и играет ключевую роль в общем здоровье. Забота и профилактика помогают сохранить активность и качество жизни.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2026-05-09T06:03:47Z</dcterms:created>
  <dcterms:modified xsi:type="dcterms:W3CDTF">2026-05-09T06:03:47Z</dcterms:modified>
</cp:coreProperties>
</file>