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4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Евграфович Салтыков-Щедрин: писатель-сатирик и критик своего времени
</a:t>
            </a:r>
            <a:endParaRPr lang="en-US" sz="3404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Острое слово, беспощадная сатира и точный взгляд на Россию XIX века.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XIX века: время реформ и разочарований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Салтыков-Щедрин формировался в эпоху споров о будущем страны, отмены крепостного права и надежд, которые не сразу изменили жизнь общества.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семья и ранние впечатления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родился в 1826 году в селе Спас-Угол Тверской губернии и с детства наблюдал жизнь дворянской усадьбы, где рядом существовали власть и зависимость.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впечатления помогли писателю увидеть, как социальное неравенство влияет на характеры, речь и поведение людей. Именно поэтому его проза так убедительно показывает нравственное уродство крепостнической среды.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помещиков и крестьян открыл ему не только бытовые контрасты, но и жестокость привычных отношений. Позднее эти наблюдения превратились в основу многих сатирических образов.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начало государственной службы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Салтыков-Щедрин учился в Московском дворянском институте и Царскосельском лицее. Эти годы дали ему широкий круг знаний и приучили к строгой интеллектуальной дисциплине.
</a:t>
            </a:r>
            <a:endParaRPr lang="en-US" sz="1173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образование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окончания лицея он служил в канцеляриях и увидел государственный аппарат изнутри. Именно там он изучил язык формальностей, который позже станет одной из мишеней его сатиры.
</a:t>
            </a:r>
            <a:endParaRPr lang="en-US" sz="1173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чиновника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публикации и ссылка в Вятку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46115" y="356405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участия в круге молодых вольнодумцев Салтыков-Щедрин оказался под подозрением властей. Для начинающего писателя это стало резким поворотом в судьбе.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946115" y="322037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1848 года — служебное расследование
</a:t>
            </a:r>
            <a:endParaRPr lang="en-US" sz="1118" dirty="0"/>
          </a:p>
        </p:txBody>
      </p:sp>
      <p:sp>
        <p:nvSpPr>
          <p:cNvPr id="12" name="Text 4"/>
          <p:cNvSpPr txBox="1"/>
          <p:nvPr/>
        </p:nvSpPr>
        <p:spPr>
          <a:xfrm>
            <a:off x="1463790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печати появились первые произведения молодого автора. Уже тогда заметны его интерес к социальным вопросам и критический взгляд на общественные порядки.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1463790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1847 — первые публикации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839629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провинции открыла ему бедность, произвол чиновников и бесправие людей. Эти наблюдения расширили его представление о реальной России и усилили сатирическое направление творчества.
</a:t>
            </a:r>
            <a:endParaRPr lang="en-US" sz="1182" dirty="0"/>
          </a:p>
        </p:txBody>
      </p:sp>
      <p:sp>
        <p:nvSpPr>
          <p:cNvPr id="15" name="Text 7"/>
          <p:cNvSpPr txBox="1"/>
          <p:nvPr/>
        </p:nvSpPr>
        <p:spPr>
          <a:xfrm>
            <a:off x="4839629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1848–1855 — Вятская ссылка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видно, что важнейшие произведения возникали после накопления жизненного и служебного опыта.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Салтыкова-Щедрина последовательно превращалась в литературу: наблюдения чиновника и провинциала усиливали сатирическую точность.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 биографическим данным: 1826, 1847, 1848–1855, 1860-е, 1869–1870, 1875–1880-е, 1887–1889, 1889.
</a:t>
            </a:r>
            <a:endParaRPr lang="en-US" sz="129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350" y="1565182"/>
            <a:ext cx="450000" cy="5142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7950" y="1565182"/>
            <a:ext cx="450000" cy="51428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10650" y="1565182"/>
            <a:ext cx="450000" cy="51428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журнальная работа изменила его прозу
</a:t>
            </a:r>
            <a:endParaRPr lang="en-US" sz="3053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33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с «Современником» и «Отечественными записками» включило писателя в живую литературную полемику. Здесь он точнее сформировал свою общественную позицию и привычку говорить прямо.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0017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крупными журналами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1279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Журнальная практика сделала его стиль особенно острым и наблюдательным. В его текстах важны точность детали, резкость оценки и умение соединять художественный образ с социальной критикой.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6363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Публицистическая манера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33106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с писателями-демократами усилило интерес к народной жизни, чиновничеству и общественной несправедливости. Литература для него всё заметнее становилась способом разговора о стране.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38190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 демократической среде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724194"/>
            <a:ext cx="4791900" cy="168421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и их темы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показывает, как основные книги писателя связаны с критикой власти, семьи и крепостнического прошлого.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каждое крупное произведение Салтыкова-Щедрина обращено к социальной критике и разоблачению устойчивых пороков общества.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и датировка по литературоведческой хронологии
</a:t>
            </a:r>
            <a:endParaRPr lang="en-US" sz="134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«История одного города» как сатира на государственную власть
</a:t>
            </a:r>
            <a:endParaRPr lang="en-US" sz="3006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Глупов в романе выглядит как собирательный образ российской истории. Через него писатель показывает, как абсурдные порядки и произвол могут стать нормой жизни.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Летописная форма создаёт видимость серьёзного исторического текста, однако гротеск и пародия разоблачают саму систему. Комическое здесь не ослабляет, а усиливает сатирический смысл.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Градоначальники сменяют друг друга, но положение жителей не улучшается. Их бесправие подчёркивает мысль о том, что внешняя власть часто основана на пустоте и насилии.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«Господа Головлёвы»: как разрушается семья
</a:t>
            </a:r>
            <a:endParaRPr lang="en-US" sz="2856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исчезла близость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читателем — дворянское гнездо, в котором родственные связи постепенно превращаются в формальность. Внешнее благополучие скрывает холод, подозрительность и постоянный внутренний разлад. Семья существует уже не как живой организм, а как замкнутый механизм взаимного отчуждения.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Иудушка как лицо лицемерия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Порфирий Головлёв говорит много и гладко, но за его речами нет ни сочувствия, ни подлинной мысли. Его пустословие становится символом нравственного разложения, когда привычка к слову заменяет ответственность, а забота о близких — корыстный расчёт.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как итог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особенно страшно то, что разрушение семьи не приносит никому освобождения. Каждый персонаж оказывается замкнут в собственной духовной пустоте, а помещичий мир предстает как среда, где жадность и равнодушие уничтожают человеческое достоинство.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сатира Салтыкова-Щедрина
</a:t>
            </a:r>
            <a:endParaRPr lang="en-US" sz="3184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сатирического метода писателя: от наблюдения реальности к созданию обобщённого образа общественного порока.
</a:t>
            </a:r>
            <a:endParaRPr lang="en-US" sz="158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 и язык писателя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Салтыков-Щедрин строил сатиру на точном наблюдении действительности, а затем доводил черты персонажей до гротеска, чтобы показать скрытую сущность общественных порядков.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и сарказм позволяли ему говорить о серьёзных проблемах без прямого назидания; читатель сам распознавал несоответствие между словами героев и их поступками.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выразительность его прозе придавали резкие контрасты, аллегории и живая разговорная речь, благодаря которым сатира звучала одновременно остро и запоминающе.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часто использовал говорящие фамилии, канцеляризмы и пародию на официальную речь, превращая бюрократический язык в средство художественного разоблачения.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творчества Салтыкова-Щедрина
</a:t>
            </a:r>
            <a:endParaRPr lang="en-US" sz="277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темы в разных жанрах повторяются как единая система критики, а не как отдельные наблюдения.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писателя интересовала прежде всего устойчивость общественной несправедливости и её разные проявления.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Синтетическое тематическое обобщение по произведениям Салтыкова-Щедрина
</a:t>
            </a:r>
            <a:endParaRPr lang="en-US" sz="134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350" y="1597325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950" y="1597325"/>
            <a:ext cx="450000" cy="45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10650" y="1642325"/>
            <a:ext cx="45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и общественная мысль XIX века
</a:t>
            </a:r>
            <a:endParaRPr lang="en-US" sz="3134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33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Салтыков-Щедрин соединял художественный рассказ с гражданской позицией, поэтому его проза не только изображает характеры, но и спорит с общественными иллюзиями эпохи реформ.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10017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публицистика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1279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текстах социальная проблема всегда связана с нравственным состоянием общества: без внутренней ответственности любые перемены остаются формальными и непрочными.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6363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смысл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33106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показывал, что внешние преобразования сами по себе не устраняют несправедливость, если сохраняются старые привычки власти, страха и равнодушия к человеку.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8190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реформ без перемен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Сатирические сказки: аллегории для взрослых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Салтыкова-Щедрина фантастический сюжет помогает говорить о реальных общественных отношениях простым и точным языком. За животными и вымышленными героями легко узнаются человеческие слабости и социальные типы.
</a:t>
            </a:r>
            <a:endParaRPr lang="en-US" sz="1183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«Премудрый пескарь», «Как один мужик двух генералов прокормил» и «Дикий помещик» раскрывают страх, паразитизм, беспомощность и зависимость, превращая короткий текст в острую социальную аллегорию.
</a:t>
            </a:r>
            <a:endParaRPr lang="en-US" sz="131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667944"/>
            <a:ext cx="4791900" cy="168421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и их символическое значение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у Салтыкова-Щедрина часто выходят за пределы сюжета и становятся знаками целых социальных явлений.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персонажей показывает, что писатель создавал не частные портреты, а обобщённые символы общественных порядков и нравственных проблем.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произведений Салтыкова-Щедрина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жизни и признание современников
</a:t>
            </a:r>
            <a:endParaRPr lang="en-US" sz="2547" dirty="0"/>
          </a:p>
        </p:txBody>
      </p:sp>
      <p:sp>
        <p:nvSpPr>
          <p:cNvPr id="8" name="Text 1"/>
          <p:cNvSpPr txBox="1"/>
          <p:nvPr/>
        </p:nvSpPr>
        <p:spPr>
          <a:xfrm>
            <a:off x="1443943" y="1702038"/>
            <a:ext cx="297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ухудшение здоровья, Салтыков-Щедрин продолжал писать и публиковать новые произведения, сохраняя резкость взгляда и общественную значимость своей прозы.
</a:t>
            </a:r>
            <a:endParaRPr lang="en-US" sz="1294" dirty="0"/>
          </a:p>
        </p:txBody>
      </p:sp>
      <p:sp>
        <p:nvSpPr>
          <p:cNvPr id="9" name="Text 2"/>
          <p:cNvSpPr txBox="1"/>
          <p:nvPr/>
        </p:nvSpPr>
        <p:spPr>
          <a:xfrm>
            <a:off x="1443943" y="1162450"/>
            <a:ext cx="297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1880-е годы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24831" y="1702038"/>
            <a:ext cx="297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стали видеть как продолжателя гоголевской традиции и мастера, который особенно точно показал устройство власти, привычки общества и моральные противоречия эпохи.
</a:t>
            </a:r>
            <a:endParaRPr lang="en-US" sz="1294" dirty="0"/>
          </a:p>
        </p:txBody>
      </p:sp>
      <p:sp>
        <p:nvSpPr>
          <p:cNvPr id="11" name="Text 4"/>
          <p:cNvSpPr txBox="1"/>
          <p:nvPr/>
        </p:nvSpPr>
        <p:spPr>
          <a:xfrm>
            <a:off x="4824831" y="1162450"/>
            <a:ext cx="297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оценка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938426" y="3607319"/>
            <a:ext cx="297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умер в Санкт-Петербурге, оставив после себя корпус произведений, который уже современники воспринимали как важнейшее явление русской сатиры.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2938426" y="3067730"/>
            <a:ext cx="297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1889 год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Салтыкова-Щедрина в школьном чтении
</a:t>
            </a:r>
            <a:endParaRPr lang="en-US" sz="2594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произведений в школе обычно дополняется обсуждением сатиры, исторического контекста и нравственных вопросов, важных для подростков.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устойчивый интерес вызывают тексты, где социальная критика соединена с яркими образами и легко узнаваемыми ситуациями.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экспертная оценка по школьной программе и культурной репрезентации
</a:t>
            </a:r>
            <a:endParaRPr lang="en-US" sz="134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Ирония, гротеск и социальная типизация помогают писателю точно показывать власть, страх и привычку к несправедливости в любой эпохе.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механизма сатиры объясняют её актуальность.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художественного метода Салтыкова-Щедрина
</a:t>
            </a:r>
            <a:endParaRPr lang="en-US" sz="111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как форма серьёзного разговора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Салтыков-Щедрин превратил сатиру в точный инструмент анализа общества: его книги разоблачают несправедливость, бюрократию и нравственную пустоту, оставаясь важными для читателя и сегодня.
</a:t>
            </a:r>
            <a:endParaRPr lang="en-US" sz="157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2026-05-23T12:43:52Z</dcterms:created>
  <dcterms:modified xsi:type="dcterms:W3CDTF">2026-05-23T12:43:52Z</dcterms:modified>
</cp:coreProperties>
</file>