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Несамоуправляющиеся территории: как они появились на политической карте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колониальные системы, войны и деколонизация оставили «следы» контроля без полного суверенитета.
</a:t>
            </a:r>
            <a:endParaRPr lang="en-US" sz="2572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Уставу ООН это территории, народы которых не достигли полного самоуправления. После 1945 года государства-администраторы регулярно передают сведения в ООН. На практике управление часто связано с Великобританией, США, Францией и Новой Зеландией.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статус несамоуправляющейся территории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часто проводили без учета местного самоуправления, этнического состава и хозяйственных связей, из‑за чего последующее управление становилось менее согласованным с интересами жителей.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многие несамоуправляющиеся территории формировались в ходе европейской колониальной экспансии, когда империи стремились закрепить влияние в ключевых точках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расширялись ради контроля портов и морских путей, доступа к сырью и создания стратегических баз, то есть ради устойчивого преимущества для метрополии.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Истоки: колониальная экспансия XIX века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общие сведения о несамоуправляющихся территориях; количественные доли по периодам в материале не приведены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Несамоуправляющиеся территории закреплялись разными «волнами», а не одним событием: колониальный рост сменялся перестройкой после мировых войн.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1945 года значительная часть зависимых статусов сохранялась, поэтому исторический след колониальных систем тянется через несколько эпох.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формировались зависимые 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примеры: колонии, протектораты и зависимые владения
</a:t>
            </a:r>
            <a:endParaRPr lang="en-US" sz="1978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Гибралтар: ключ к проливу и морской логистике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картинках того времени Гибралтар часто представлен как «ворота» между морями: укрепления, портовые сооружения и административные здания. Такой контекст помогает показать, почему стратегическое положение превращало территорию в управляемую зависимость.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Бермудские острова: сеть морских связей и административный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Бермудские острова легко узнаются по образам портов, небольших поселений и морских маршрутов. В XIX веке подобные владения оформляли как колониальные территории, где управление строилось вокруг инфраструктуры и контроля сообщений.
</a:t>
            </a:r>
            <a:endParaRPr lang="en-US" sz="975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Полинезия: протекторатный формат и культурная 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Французской Полинезии подойдут исторические карты империй и административные объекты колониальной эпохи. Это помогает объяснить, как протекторатные и зависимые форматы регулировали статус без полноценного суверенитета.
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и перераспределение владений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часть прежних германских и османских владений была передана под мандаты Лиги Наций, что закрепило зависимый характер управления в новом формате.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многие колонии получили независимость, однако некоторые территории сохранили зависимый статус, поскольку их политическое будущее оказалось связанным с интересами государств‑администраторов.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удержание контроля поддерживали факторы вроде стратегической ценности территорий, удаленности от крупных центров и ограниченности местной ресурсной базы.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экономика была слабо диверсифицирована, а население — немногочисленным, зависимый статус воспринимался администратором как более управляемый, чем быстрый переход к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территория получала зависимый статус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логики переходов: от присоединения к международному закреплению и выбору дальнейшего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Резолюция 1514 Генеральной Ассамблеи ООН (1960) закрепила право колониальных народов на независимость и задала правовой ориентир для деколонизации.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использовала этот импульс для поддержки обсуждений в разных регионах — в Азии, Африке и Океании, где вопросы статуса напрямую затрагивали права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организация продолжает отслеживать положение несамоуправляющихся территорий и фиксировать политические решения, которые ведут к изменению будущего статуса.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ООН в процессе деколонизации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13869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 основным государствам‑администраторам: где расположены территории и какие примеры встречаются в списке ООН.
</a:t>
            </a:r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несамоуправляющихся территорий сосредоточено в Тихом океане; в списке ООН всего 17 территорий, среди них также есть территории Карибского бассейна.
</a:t>
            </a:r>
            <a:endParaRPr lang="en-US" sz="1091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несамоуправляющиеся территории по государствам-администраторам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56" y="3154675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статус сохраняется десятилетиями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часто отделены от материка морскими расстояниями, поэтому контроль, связь с внешним рынком и безопасность требуют постоянного участия извне.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Удаленность и логистика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население усложняет быстрый переход к самостоятельному управлению: труднее поддерживать устойчивые институты и кадровый потенциал на всех уровнях.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численность населения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природные ресурсы и возможности для диверсификации экономики ограничены, зависимый статус поддерживается как способ стабилизировать развитие через внешнюю поддержку.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местные жители поддерживают полный разрыв: самостоятельность может восприниматься как риск для уровня жизни, гражданских прав и экономической стабильности.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субсидий и ожиданий жителей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иллюстративной диаграммы: перечень несамоуправляющихся территорий ООН (актуальная совокупность на практике обновляется); точные региональные разбиения могут различаться по методике.
</a:t>
            </a:r>
            <a:endParaRPr lang="en-US" sz="67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островных владений в Тихом океане связано с тем, что их проще было закреплять морскими маршрутами и администрацией заморских империй, чем обеспечивать прямое участие местных общин.
</a:t>
            </a:r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зависимых территорий показывает связь с транспортными коридорами и островным положением: чем выше роль морской логистики, тем устойчивее сохранялся зависимый статус.
</a:t>
            </a:r>
            <a:endParaRPr lang="en-US" sz="106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несамоуправляющиеся 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значение и контроль морских путей делают отдельные территории удобными «опорными точками»: здесь важны порты, аэродромы, пункты связи и наблюдения, а также доступ к глубоководным районам.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стимулы — рыболовные зоны, спутниковая инфраструктура и торговые маршруты. В ряде случаев поддерживаются налоговые режимы и размещение международных объектов, что усиливает экономическую заинтересованность администраторов.
</a:t>
            </a:r>
            <a:endParaRPr lang="en-US" sz="1178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причины сохранения контроля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особенности зависимых территорий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территории имеют узкую специализацию: доход формируют туризм, рыболовство, транзит, транспортные услуги или внешние дотации. Это означает высокую зависимость бюджета от одного-двух источников.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главный сектор сталкивается с кризисом или сезонными спадами, общая устойчивость снижается быстрее, чем на крупных рынках. В результате экономическая база оказывается менее «запасливой» при любых институциональных изменениях.
</a:t>
            </a:r>
            <a:endParaRPr lang="en-US" sz="986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самостоятельность требует длительной подготовки: создания бюджетной системы, управленческих компетенций, правил регулирования торговли и защиты прав. Без этого риск роста издержек и социальной нестабильности становится выше.
</a:t>
            </a:r>
            <a:endParaRPr lang="en-US" sz="1011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переговоры о будущем статусе часто включают обсуждение финансовых переходных механизмов и гарантий. Цель — избежать ситуации, когда формальное расширение полномочий опережает готовность экономики.
</a:t>
            </a:r>
            <a:endParaRPr lang="en-US" sz="10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варианты будущего статуса существуют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изменения статуса несамоуправляющейся территории: от выбора населения к реализации правового результата (в рамках международных процедур).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40" y="1521533"/>
            <a:ext cx="2407469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справочные материалы по политической географии и статусу территорий.
</a:t>
            </a:r>
            <a:endParaRPr lang="en-US" sz="871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 несамоуправляющихся территорий, их администратора, происхождение зависимости и типичная современная проблематика политического устройства.
</a:t>
            </a:r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видно, что «узел спора» почти всегда связан с процедурой выбора будущего статуса и юридическим оформлением прав жителей, а не только с формой управления.
</a:t>
            </a:r>
            <a:endParaRPr lang="en-US" sz="1104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территорий и их особенности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территории управляются собственными органами и имеют развитые механизмы внутренней политики, однако формально не достигают полного суверенитета. Поэтому их статус трактуют по-разному.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Гибралтар часто рассматривают через сочетание британского управления и высокой местной идентичности. Это приводит к активным политическим дебатам и различающимся оценкам степени зависимости.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Пуэрто-Рико и Западная Сахара также демонстрируют неоднородность картины: при наличии местной субъектности сохраняется международный спор о праве на самоопределение и окончательном формате политического будущего.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случаи и разные трактовки статуса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значения: динамика, связанная с международным учетом несамоуправляющихся территорий ООН; точные цифры по годам зависят от методики классификации и обновлений перечня.
</a:t>
            </a:r>
            <a:endParaRPr lang="en-US" sz="69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сокращение после Второй мировой войны, но и последующие колебания: часть территорий меняла форму зависимости или уточнялся учет в международных перечнях.
</a:t>
            </a:r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подтверждает массовый характер деколонизации, но остаточный список не исчез полностью: юридические и политические процедуры требуют времени и часто растягиваются на десятилетия.
</a:t>
            </a:r>
            <a:endParaRPr lang="en-US" sz="106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число зависимых территорий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жители не всегда выбирают независимость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населения приоритетом становится стабильность повседневной жизни: социальные гарантии, предсказуемые правила, доступ к надежной валюте и свобода передвижения. Формальный суверенитет воспринимается как ценность, но не всегда как первоочередная потребность.
</a:t>
            </a:r>
            <a:endParaRPr lang="en-US" sz="1012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территорий преимущества связи с более крупным государством ощущаются напрямую: рынки сбыта, образование, медицинская система и возможность международных поездок. Поэтому в референдумах важны не лозунги, а практические последствия выбора.
</a:t>
            </a:r>
            <a:endParaRPr lang="en-US" sz="10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и современная ситуация: деколонизация оказалась длительным процессом с незавершенными переходами. Поэтому на политической карте мира сохраняются территории, где вопрос будущего требует коллективного решения.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Несамоуправляющиеся территории возникли в результате имперской эпохи: колониальные державы закрепляли контроль над территориями через административные механизмы и международные договоренности. Это оставило «наследие статусов».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зависимость поддерживалась тремя факторами: стратегическим положением, ресурсной ценностью и экономической взаимосвязанностью с администратором. Международные нормы закрепляли эту связь даже после начала деколонизации.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причинах появления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этап появления несамоуправляющихся территорий пришелся на XIX век, когда европейские державы расширяли свои империи, и на период мировых войн, когда менялись границы и формы контроля. Международное закрепление статуса связано с 1945–1960 годами и системой ООН. Главные причины появления таких территорий — колониальная экспансия, стратегическое положение, ресурсная ценность и слабое местное самоуправление; их сохранение в наши дни связано с политическими, экономическими и правовыми факторами.
</a:t>
            </a:r>
            <a:endParaRPr lang="en-US" sz="487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когда и почему они появились на политической карте мира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2026-05-11T23:55:46Z</dcterms:created>
  <dcterms:modified xsi:type="dcterms:W3CDTF">2026-05-11T23:55:46Z</dcterms:modified>
</cp:coreProperties>
</file>