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и возрастной состав населения. Средняя продолжительность жизни
</a:t>
            </a:r>
            <a:endParaRPr lang="en-US" sz="286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Половозрастной состав показывает, как живёт общество.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население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объясняет, сколько людей живёт в стране, как они распределены по возрасту и полу и почему эти изменения важны для планирования.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термины: пол и возраст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показывает, сколько в населении мальчиков и девочек, мужчин и женщин. Он помогает увидеть, есть ли заметный перевес одной из групп.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 возрасту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делит население на детей, взрослых и пожилых людей. От него зависит, сколько нужно школ, рабочих мест и медицинской помощи.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потребностей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два признака позволяют понять, как будет меняться общество в ближайшие годы и какие решения понадобятся заранее.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половозрастная пирамида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половозрастной пирамиде возрастные группы расположены по вертикали, а мужчины и женщины — по разным сторонам. Так удобно сравнивать поколения внутри одной страны.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шире остальных частей, значит, в населении много детей и молодёжи. Это обычно связано с высокой рождаемостью.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верх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верхняя часть заметно расширяется, в стране становится больше пожилых людей. Это указывает на рост продолжительности жизни и старение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пирамиду по шагам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возрастных групп и полов на диаграмме помогает перейти от формы пирамиды к выводам о потребностях общества.
</a:t>
            </a:r>
            <a:endParaRPr lang="en-US" sz="10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население: признаки и потребности
</a:t>
            </a:r>
            <a:endParaRPr lang="en-US" sz="281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такой пирамиды очень широкое основание: детей и подростков больше, чем взрослых старших возрастов. Это обычно связано с высокой рождаемостью и быстрым ростом населения.
</a:t>
            </a:r>
            <a:endParaRPr lang="en-US" sz="1134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выпускники входят во взрослую жизнь, возрастает потребность в первом рабочем опыте и профессиональном обучении. Это помогает избежать безработицы среди молодёжи.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младших возрастах нагрузка на систему образования особенно велика. Школам и детским садам нужно больше мест, учителей и помещений.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стран важно заранее развивать городскую инфраструктуру, транспорт и жильё, чтобы быстро растущее молодое население могло учиться и работать.
</a:t>
            </a:r>
            <a:endParaRPr lang="en-US" sz="11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Стареющее население: признаки и последствия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стареющего населения основание пирамиды узкое, потому что рождается меньше детей. При этом средние и верхние возрастные группы остаются сравнительно широкими.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уход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людей повышает нагрузку на поликлиники, больницы и службы ухода. Особенно важны профилактика, лечение хронических болезней и доступная помощь.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трудоспособных людей становится меньше, сложнее поддерживать экономический рост. Поэтому важны занятость, производительность труда и продуманная демографическая политика.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возрастом увеличивается число людей, которым нужны пенсии и социальная поддержка. Государству приходится точнее планировать расходы и доходы бюджета.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возрастной структуры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помогает быстро сравнить население разных стран и понять, в каком направлении оно будет меняться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структуры показывает, где население будет расти, а где — стареть.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демография, обобщённая классификация возрастных структур
</a:t>
            </a:r>
            <a:endParaRPr lang="en-US" sz="7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структура населения меняется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определяет, сколько детей появляется в каждом поколении. Если детей много, нижняя часть пирамиды расширяется; если мало, население постепенно стареет.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меняет состав населения быстрее, чем естественный прирост. Приток молодых людей усиливает трудовой потенциал, а отток уменьшает число работников и учеников.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потрясения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эпидемии могут резко сократить численность отдельных возрастных групп. Такие события оставляют заметные «провалы» в половозрастной структуре.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медицины и условий жизни снижает смертность, особенно среди детей и пожилых. Поэтому верхняя часть пирамиды со временем становится шире.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 года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помогает оценить, насколько долго в среднем живут люди при нынешних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средняя ожидаемая продолжительность жизни в мире при рождении по оценке ООН.
</a:t>
            </a:r>
            <a:endParaRPr lang="en-US" sz="20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средняя продолжительность жизни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усреднённый показатель, который показывает, сколько лет в среднем живут люди в стране при сложившихся условиях. Он помогает сравнивать поколения и территории, но не предсказывает судьбу конкретного человека.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показатель влияют здоровье населения, медицина, питание, безопасность и условия жизни. Если они улучшаются, средняя продолжительность жизни обычно растёт; если ухудшаются, она может снижаться.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 одного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нельзя понимать как личный прогноз для одного ребёнка или взрослого. У каждого человека свой путь жизни, а статистика описывает только общую картину для большой группы людей.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важен для государства, потому что помогает оценивать качество жизни и планировать помощь людям разного возраста: детям, взрослым и пожилым.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говорят «при рождении»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новорождённых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рассчитывают для новорождённых, чтобы показать, сколько лет в среднем может прожить ребёнок при нынешних условиях жизни, медицины и безопасности в стране.
</a:t>
            </a:r>
            <a:endParaRPr lang="en-US" sz="1134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статистика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«при рождении» означает не обещание и не предсказание для конкретного малыша. Это статистический расчёт, который основан на данных о смертности и здоровье населения.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условия жизни меняются, меняется и показатель: улучшение медицины, питания и безопасности может его повысить, а болезни, войны и бедность — снизить.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продолжительность жизни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79998" y="13675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развитая медицина помогает раньше выявлять болезни, делать прививки и оказывать помощь. Поэтому люди реже умирают от тех причин, которые можно предотвратить или лечить.
</a:t>
            </a:r>
            <a:endParaRPr lang="en-US" sz="923" dirty="0"/>
          </a:p>
        </p:txBody>
      </p:sp>
      <p:sp>
        <p:nvSpPr>
          <p:cNvPr id="14" name="Text 3"/>
          <p:cNvSpPr txBox="1"/>
          <p:nvPr/>
        </p:nvSpPr>
        <p:spPr>
          <a:xfrm>
            <a:off x="179998" y="208484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питание и чистая вода укрепляют здоровье с детства. Если питание однообразное или вода загрязнена, организм слабее сопротивляется болезням и растёт риск осложнений.
</a:t>
            </a:r>
            <a:endParaRPr lang="en-US" sz="923" dirty="0"/>
          </a:p>
        </p:txBody>
      </p:sp>
      <p:sp>
        <p:nvSpPr>
          <p:cNvPr id="15" name="Text 4"/>
          <p:cNvSpPr txBox="1"/>
          <p:nvPr/>
        </p:nvSpPr>
        <p:spPr>
          <a:xfrm>
            <a:off x="179998" y="2802137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дороги, рабочие места и дома уменьшают число несчастных случаев. Когда правила безопасности соблюдаются, люди реже получают травмы и дольше сохраняют здоровье.
</a:t>
            </a:r>
            <a:endParaRPr lang="en-US" sz="923" dirty="0"/>
          </a:p>
        </p:txBody>
      </p:sp>
      <p:sp>
        <p:nvSpPr>
          <p:cNvPr id="16" name="Text 5"/>
          <p:cNvSpPr txBox="1"/>
          <p:nvPr/>
        </p:nvSpPr>
        <p:spPr>
          <a:xfrm>
            <a:off x="179998" y="3519432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тоже важны: движение, сон, отказ от вредных привычек и внимательное отношение к здоровью помогают жить дольше. Напротив, опасное поведение повышает риски.
</a:t>
            </a:r>
            <a:endParaRPr lang="en-US" sz="923" dirty="0"/>
          </a:p>
        </p:txBody>
      </p:sp>
      <p:sp>
        <p:nvSpPr>
          <p:cNvPr id="17" name="Text 6"/>
          <p:cNvSpPr txBox="1"/>
          <p:nvPr/>
        </p:nvSpPr>
        <p:spPr>
          <a:xfrm>
            <a:off x="179998" y="4236716"/>
            <a:ext cx="4094584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эпидемии и тяжёлые кризисы быстро ухудшают положение. Они нарушают работу больниц, уменьшают доступ к помощи и могут резко снизить среднюю продолжительность жизни.
</a:t>
            </a:r>
            <a:endParaRPr lang="en-US" sz="9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продолжительность жизни выше и ниже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страны с разным уровнем ожидаемой продолжительности жизни. Разброс связан не только с доходом, но и с доступом к медицине и безопасной средой.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значения обычно у стран с развитой медициной и безопасной средой, а самые низкие — там, где сильнее бедность, инфекции и ограничения доступа к помощи.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Life expectancy at birth (years), оценки за 2022 год
</a:t>
            </a:r>
            <a:endParaRPr lang="en-US" sz="9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показатели отличаются между группами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пол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возрастах и полах потребности могут заметно отличаться: где-то больше мальчиков и девочек школьного возраста, а где-то преобладают взрослые мужчины или женщины старших возрастов.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часто различаются по доступу к врачам, транспорту и школам. Поэтому средняя продолжительность жизни и здоровье жителей могут заметно отличаться даже внутри одной страны.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и бедных районах условия жизни не одинаковы: различаются качество жилья, питание, чистая вода и возможность быстро получить помощь. Это влияет на здоровье и долголетие.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страны связан с тем, насколько доступны прививки, лечение, образование и безопасная работа. Чем выше эти возможности, тем чаще люди живут дольше и болеют реже.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структура населения влияет на общество
</a:t>
            </a:r>
            <a:endParaRPr lang="en-US" sz="2798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стране много детей, государству нужно строить больше школ, детских садов и спортивных площадок. Это увеличивает расходы на образование и детскую инфраструктуру.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пожилых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пожилых людей означает рост потребности в поликлиниках, лекарствах, уходе и доступной среде. Обществу приходится больше внимания уделять здоровью и поддержке старшего поколения.
</a:t>
            </a:r>
            <a:endParaRPr lang="en-US" sz="857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людей трудоспособного возраста влияет на производство, услуги и поступления налогов. Когда таких людей достаточно, стране легче развивать экономику и помогать тем, кто не работает.
</a:t>
            </a:r>
            <a:endParaRPr lang="en-US" sz="896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структура населения меняется быстро, планы на школы, жильё, транспорт и пенсии тоже нужно менять заранее. Иначе появляются нехватка мест, перегрузка служб и лишние расходы.
</a:t>
            </a:r>
            <a:endParaRPr lang="en-US" sz="9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демографические данные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анализируют форму половозрастной пирамиды, затем сопоставляют её с данными о продолжительности жизни и делают выводы о потребностях общества.
</a:t>
            </a:r>
            <a:endParaRPr lang="en-US" sz="9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5 вопросов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пирамида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пирамида показывает, сколько в населении детей, взрослых и пожилых людей, а также как соотносятся мужчины и женщины в разных возрастах.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показатель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продолжительность жизни — это статистический показатель для группы людей, а не возраст смерти одного человека. Он отражает общую картину, а не личную судьбу.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его повышает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продолжительность жизни влияют медицина, питание, чистая вода, безопасность, привычки и отсутствие крупных кризисов. Улучшение этих условий обычно повышает показатель.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старение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увеличивает потребность в медицинской помощи, уходе и пенсиях. При этом школам и детским учреждениям может требоваться меньше ресурсов.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демография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нужна, чтобы заранее понимать, где строить школы, больницы, дороги и жильё. Без таких данных планировать развитие страны гораздо сложнее.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показатели важны вместе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картина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Половозрастной состав показывает, какие группы людей преобладают сегодня, а продолжительность жизни помогает понять, как долго люди могут пользоваться медициной, образованием и социальной поддержкой.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показатели показывают, сколько стране нужно школ, врачей, рабочих мест и программ помощи. Так можно заранее готовиться к изменениям, а не реагировать с опозданием.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только на один показатель, картина будет неполной. Только вместе они помогают понять и нынешнее положение страны, и то, что может измениться в будущем.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помогает понимать будущее
</a:t>
            </a:r>
            <a:pPr algn="ctr" indent="0" marL="0">
              <a:lnSpc>
                <a:spcPct val="90000"/>
              </a:lnSpc>
              <a:buNone/>
            </a:pPr>
            <a:r>
              <a:rPr lang="en-US" sz="36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Половозрастной состав и средняя продолжительность жизни помогают увидеть не только сегодняшнюю ситуацию, но и будущие потребности общества. По ним можно планировать школы, больницы, рабочие места и поддержку людей разных возрастов.
</a:t>
            </a:r>
            <a:endParaRPr lang="en-US" sz="36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2026-07-26T22:39:52Z</dcterms:created>
  <dcterms:modified xsi:type="dcterms:W3CDTF">2026-07-26T22:39:52Z</dcterms:modified>
</cp:coreProperties>
</file>