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Счёт лет в истории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методы отсчёта времени и календари различных народов.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понимать счёт лет в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лет помогает фиксировать события, планировать дела и согласовывать исторические сведения разных народов. Он отражает культурные и природные особенности общества.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природными циклами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заметили смену дня и ночи, циклы луны и смену сезонов. Эти явления стали основой для первых календарей у земледельцев и охотников.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лунных месяцев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наблюдали, что луна повторяет фазы примерно за 29-30 дней. Так сформировался лунный месяц, за которым следовали первые расчёты времени.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сельскохозяйственных календарей
</a:t>
            </a:r>
            <a:endParaRPr lang="en-US" sz="957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календари помогали вовремя сажать и собирать урожай, а также проводить религиозные обряды, что имело большое значение для обществ тогдашних цивилизаций.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способы отсчёта времени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календарь: особенности и новшества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ввели календарь из 12 месяцев по 30 дней и добавили 5 дополнительных дней, создавая год продолжительностью 365 дней. Это упрощало учёт и согласование с солнечным циклом.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 совпадало с разливом Нила — важным событием для земледелия. Такой календарь оказал длительное влияние, распространившись на соседние регионы и будущие системы летоисчисления.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Календари Древней Месопотамии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Лунно-солнечный цикл в календаре шумеров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использовали 12 или 13 месяцев, основанных на новолунии, для синхронизации с годовым циклом. Дополнительные месяцы вводились для восстановления соответствия с солнечным годом.
</a:t>
            </a:r>
            <a:endParaRPr lang="en-US" sz="967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Указание дат по правителям и событиям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Месопотамцы записывали годы по именам царей или важным событиям, что помогало в хронологическом учёте, но усложняло пересчёт дат в наши дни.
</a:t>
            </a:r>
            <a:endParaRPr lang="en-US" sz="9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календарь и его реформы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римский календарь содержал 10 месяцев и 304 дня, что не совпадало с солнечным годом. Для синхронизации добавлялись особые месяцы и дни.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45 году до н.э. введён юлианский календарь с 365 днями и високосным годом. В 1582 году григорианская реформа исправила накопившееся отставание дат.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4972" y="1611696"/>
            <a:ext cx="3581702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 календарных 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календарей мира с их особенностями и сферой применения.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календарей отражает различия в культуре и природных условиях.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календарь: современный стандарт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и 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Григорианский календарь был введён в 1582 году папой Григорием XIII и быстро принят в католических странах. Остальные государства переходили постепенно, например, Россия — в 1918 году.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365 дней с добавлением високосного дня каждые четыре года, что приближает счёт времени к астрономическому году и обеспечивает точность расчётов.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324" y="1612202"/>
            <a:ext cx="2997340" cy="2848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летоисчисления в России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98336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Руси традиционно использовался отчёт «от сотворения мира» с началом года 1 сентября. Этот метод отражал религиозные и культурные взгляды того времени.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89918" y="1799336"/>
            <a:ext cx="2433353" cy="2746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1700 году по указу Петра I принят юлианский календарь и новая отсчётная система — от Рождества Христова. В 1918 году Россия перешла на григорианский календарь, потребовавший пересчёта дат.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императорских эры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время исчислялось от начала правления императоров — эры. При смене императора начинался новый отсчёт, что помогало связывать датировки с правителями и историческими событиями.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Лунно-солнечный календарь и Новый год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включает 12 или 13 месяцев, синхронизирующих лунный цикл с солнечным годом. Китайский Новый год отмечают в период между 21 января и 20 февраля, что зависит от фаз луны.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способ отсчёта лет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считали годы в Индии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использовали различные эры для отсчёта лет, среди которых наиболее известны эра Викрама и эра Шака. Они связаны с важными историческими и религиозными событиями, начинающими новый временной отсчёт.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года и длительность календарного цикла различались в регионах, отражая разнообразие культурных и климатических особенностей. Летоисчисление учитывало правление царей и религиозные традиции, влияя на повседневную жизнь.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Мусульманское летоисчисление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мусульманского календаря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Мусульманский календарь основан на лунном цикле и начинается с хиджры — переселения пророка Мухаммеда из Мекки в Медину в 622 году н.э. Этот момент стал точкой отсчёта для религиозных и исторических событий исламского мира.
</a:t>
            </a:r>
            <a:endParaRPr lang="en-US" sz="830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расчёта лет в мусульманском календаре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в мусульманском календаре примерно на 11 дней короче солнечного, что приводит к смещению праздников относительно григорианского календаря. Термин «год хиджры» используется для обозначения времени согласно этой системе.
</a:t>
            </a:r>
            <a:endParaRPr lang="en-US" sz="8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Иудейский календарь: особенности и принципы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иудейский календарь объединяет лунные месяцы и солнечные годы, что позволяет согласовывать сезонные циклы и религиозные праздники. Во-вторых, годы ведутся от традиционного «сотворения мира», согласно которому 2024 год соответствует 5784 году.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праздники, такие как Песах и Рош ха-Шана, рассчитываются по этому календарю, определяя важные религиозные даты. Во-вторых, это лунно-солнечное летоисчисление активно используется в современном иудейском сообществе для культурных и религиозных целей.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Цолькин — ритуальный календарь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Цолькин представлял собой 260-дневный цикл, использовавшийся майя для религиозных обрядов и предсказаний. Этот календарь имел сакральное значение и помогал определять благоприятные дни для различных действий.
</a:t>
            </a:r>
            <a:endParaRPr lang="en-US" sz="1009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Хааб — солнечный календарь майя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Хааб насчитывал 365 дней и отражал циклы солнечного года, что позволяло майя планировать сельскохозяйственные работы и светские события. Этот календарь был важен для синхронизации жизни общества с природой.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счёт для фиксирования времени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счёт майя позволял отсчитывать дни с определённой точки в истории, охватывая тысячи лет. Он использовался для точного обозначения дат в надписях и помогал сохранять историческую память.
</a:t>
            </a:r>
            <a:endParaRPr lang="en-US" sz="1099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счёта лет у майя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пересчёта исторических дат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различия в длине года и начале календарей усложняют сопоставление дат из разных культур, приводя к ошибкам при интерпретации событий.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переходы между календарными системами требуют точного перевода дат, например, при конвертации римских дат в григорианские для корректного исторического анализа.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учёные применяют специальные таблицы соответствий и астрономические вычисления, чтобы устранить неточности и определить точные современные эквиваленты древних дат.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счёт лет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находят древние документы с датами, записанными в различных календарных системах, что помогает в расшифровке и соотнесении исторических событий.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Слонецкий папирус и Розеттский камень содержат параллельные хронологические записи, позволяющие учёным точнее определять даты и понимать древние летоисчислительные системы.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Попытки создания универсального календаря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предлагались проекты единых календарей, таких как «Всемирный календарь», созданный с четырьмя одинаковыми кварталами и дополнительным днём для гармонизации дат.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религиозные и культурные различия вызвали сопротивление и не позволили таким календарям стать официальными.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предполагали упрощение и стандартизацию счёта времени для всего человечества, облегчая международное сотрудничество и планирование.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это, идея международного календаря продолжает обсуждаться и может стать актуальной в будущем для глобальных коммуникаций.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восстановления датировок в истории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метод — стратиграфия, позволяет определить возраст археологических слоёв и связать их с историческими событиями.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— радиоуглеродный анализ, который измеряет содержание углерода-14 для точного определения периода времени, в котором находился объект.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подход — анализ зафиксированных в хрониках астрономических явлений, таких как затмения, помогает установить точные даты событий в прошлом.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стандарты отсчёта лет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1582 год — введение григорианского календаря
</a:t>
            </a:r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Папа Григорий XIII инициировал реформу календаря, устранив рассогласование с астрономическим годом и сделав его более точным для западного мира.
</a:t>
            </a:r>
            <a:endParaRPr lang="en-US" sz="1022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— переход России на григорианский календарь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официально перешла с юлианского на григорианский календарь, что потребовало корректировки дат для гражданских и исторических документов.
</a:t>
            </a:r>
            <a:endParaRPr lang="en-US" sz="968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стандартизация международных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и события, такие как Олимпийские игры, начали использовать григорианский календарь для единой системы датировок.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сочетание календарей
</a:t>
            </a:r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доминирование григорианского календаря, во многих странах продолжают использовать национальные и религиозные календари для культурных целей.
</a:t>
            </a:r>
            <a:endParaRPr lang="en-US" sz="995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счёта лет для истории и общества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лет позволяет точно соотносить исторические события разных народов, раскрывая взаимосвязи культур и влияния времени на развитие общества. Это фундаментальный инструмент для глубокого понимания прошлого.
</a:t>
            </a:r>
            <a:endParaRPr lang="en-US" sz="13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2026-05-10T11:41:21Z</dcterms:created>
  <dcterms:modified xsi:type="dcterms:W3CDTF">2026-05-10T11:41:21Z</dcterms:modified>
</cp:coreProperties>
</file>